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87690"/>
  </p:normalViewPr>
  <p:slideViewPr>
    <p:cSldViewPr snapToGrid="0" snapToObjects="1">
      <p:cViewPr varScale="1">
        <p:scale>
          <a:sx n="99" d="100"/>
          <a:sy n="99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ixabay.com/en/shield-security-protection-sure-1086703/" TargetMode="External"/><Relationship Id="rId1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.svg"/><Relationship Id="rId1" Type="http://schemas.openxmlformats.org/officeDocument/2006/relationships/image" Target="../media/image52.png"/><Relationship Id="rId6" Type="http://schemas.openxmlformats.org/officeDocument/2006/relationships/image" Target="../media/image49.svg"/><Relationship Id="rId5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ixabay.com/en/shield-security-protection-sure-1086703/" TargetMode="External"/><Relationship Id="rId1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3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9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image" Target="../media/image41.svg"/><Relationship Id="rId1" Type="http://schemas.openxmlformats.org/officeDocument/2006/relationships/image" Target="../media/image52.png"/><Relationship Id="rId6" Type="http://schemas.openxmlformats.org/officeDocument/2006/relationships/image" Target="../media/image45.svg"/><Relationship Id="rId11" Type="http://schemas.openxmlformats.org/officeDocument/2006/relationships/image" Target="../media/image54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5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.svg"/><Relationship Id="rId1" Type="http://schemas.openxmlformats.org/officeDocument/2006/relationships/image" Target="../media/image52.png"/><Relationship Id="rId6" Type="http://schemas.openxmlformats.org/officeDocument/2006/relationships/image" Target="../media/image49.svg"/><Relationship Id="rId5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A1BE2-5BF5-46D0-AD60-ADEEC70ED9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A83BBAA-F28E-4508-90A3-D0AB18764C82}">
      <dgm:prSet/>
      <dgm:spPr/>
      <dgm:t>
        <a:bodyPr/>
        <a:lstStyle/>
        <a:p>
          <a:r>
            <a:rPr lang="fr-FR"/>
            <a:t>Compression thoracique externe</a:t>
          </a:r>
          <a:endParaRPr lang="en-US"/>
        </a:p>
      </dgm:t>
    </dgm:pt>
    <dgm:pt modelId="{DC7D006A-2385-4E5D-B26D-3C114CC84BC1}" type="parTrans" cxnId="{0F4DD165-DB70-4008-9B0F-E04DD26916D0}">
      <dgm:prSet/>
      <dgm:spPr/>
      <dgm:t>
        <a:bodyPr/>
        <a:lstStyle/>
        <a:p>
          <a:endParaRPr lang="en-US"/>
        </a:p>
      </dgm:t>
    </dgm:pt>
    <dgm:pt modelId="{E486EEC5-FBE1-4257-8C01-52B6DCEF2040}" type="sibTrans" cxnId="{0F4DD165-DB70-4008-9B0F-E04DD26916D0}">
      <dgm:prSet/>
      <dgm:spPr/>
      <dgm:t>
        <a:bodyPr/>
        <a:lstStyle/>
        <a:p>
          <a:endParaRPr lang="en-US"/>
        </a:p>
      </dgm:t>
    </dgm:pt>
    <dgm:pt modelId="{30E40762-F8D1-4E25-B9C1-704A2BA1742F}">
      <dgm:prSet/>
      <dgm:spPr/>
      <dgm:t>
        <a:bodyPr/>
        <a:lstStyle/>
        <a:p>
          <a:r>
            <a:rPr lang="fr-FR"/>
            <a:t>Défibrillation précoce</a:t>
          </a:r>
          <a:endParaRPr lang="en-US"/>
        </a:p>
      </dgm:t>
    </dgm:pt>
    <dgm:pt modelId="{BC321845-E926-4761-8C33-D9BBC09CD093}" type="parTrans" cxnId="{533EBA77-51AE-46E6-BE16-93266CE3D81C}">
      <dgm:prSet/>
      <dgm:spPr/>
      <dgm:t>
        <a:bodyPr/>
        <a:lstStyle/>
        <a:p>
          <a:endParaRPr lang="en-US"/>
        </a:p>
      </dgm:t>
    </dgm:pt>
    <dgm:pt modelId="{7C89CD52-35BF-4ADF-82E2-0C74F187964E}" type="sibTrans" cxnId="{533EBA77-51AE-46E6-BE16-93266CE3D81C}">
      <dgm:prSet/>
      <dgm:spPr/>
      <dgm:t>
        <a:bodyPr/>
        <a:lstStyle/>
        <a:p>
          <a:endParaRPr lang="en-US"/>
        </a:p>
      </dgm:t>
    </dgm:pt>
    <dgm:pt modelId="{E91F2F4C-1641-4633-BDCE-E5A6E6D7723A}">
      <dgm:prSet/>
      <dgm:spPr/>
      <dgm:t>
        <a:bodyPr/>
        <a:lstStyle/>
        <a:p>
          <a:r>
            <a:rPr lang="fr-FR"/>
            <a:t>Ventilation (30:2)</a:t>
          </a:r>
          <a:endParaRPr lang="en-US"/>
        </a:p>
      </dgm:t>
    </dgm:pt>
    <dgm:pt modelId="{2E22594B-F927-4D3A-9CD1-10D82F76698C}" type="parTrans" cxnId="{0B5A49C9-2AE7-4A12-B2CB-893CF95BD501}">
      <dgm:prSet/>
      <dgm:spPr/>
      <dgm:t>
        <a:bodyPr/>
        <a:lstStyle/>
        <a:p>
          <a:endParaRPr lang="en-US"/>
        </a:p>
      </dgm:t>
    </dgm:pt>
    <dgm:pt modelId="{C4306850-5E00-4D09-B1AF-C8B146F91388}" type="sibTrans" cxnId="{0B5A49C9-2AE7-4A12-B2CB-893CF95BD501}">
      <dgm:prSet/>
      <dgm:spPr/>
      <dgm:t>
        <a:bodyPr/>
        <a:lstStyle/>
        <a:p>
          <a:endParaRPr lang="en-US"/>
        </a:p>
      </dgm:t>
    </dgm:pt>
    <dgm:pt modelId="{FF757D20-66C4-465F-B3B3-250D3055F5CD}" type="pres">
      <dgm:prSet presAssocID="{802A1BE2-5BF5-46D0-AD60-ADEEC70ED976}" presName="root" presStyleCnt="0">
        <dgm:presLayoutVars>
          <dgm:dir/>
          <dgm:resizeHandles val="exact"/>
        </dgm:presLayoutVars>
      </dgm:prSet>
      <dgm:spPr/>
    </dgm:pt>
    <dgm:pt modelId="{2A981E47-9FF3-4835-8BBE-5A31BB754842}" type="pres">
      <dgm:prSet presAssocID="{8A83BBAA-F28E-4508-90A3-D0AB18764C82}" presName="compNode" presStyleCnt="0"/>
      <dgm:spPr/>
    </dgm:pt>
    <dgm:pt modelId="{421CE9AA-099C-48BC-9A33-1A623CEF6E92}" type="pres">
      <dgm:prSet presAssocID="{8A83BBAA-F28E-4508-90A3-D0AB18764C82}" presName="bgRect" presStyleLbl="bgShp" presStyleIdx="0" presStyleCnt="3"/>
      <dgm:spPr/>
    </dgm:pt>
    <dgm:pt modelId="{A62A960A-6EB5-4010-83E3-08779D5F7FE6}" type="pres">
      <dgm:prSet presAssocID="{8A83BBAA-F28E-4508-90A3-D0AB18764C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gane du cœur"/>
        </a:ext>
      </dgm:extLst>
    </dgm:pt>
    <dgm:pt modelId="{3CA81992-EC81-409F-B00F-26D8D5E4602E}" type="pres">
      <dgm:prSet presAssocID="{8A83BBAA-F28E-4508-90A3-D0AB18764C82}" presName="spaceRect" presStyleCnt="0"/>
      <dgm:spPr/>
    </dgm:pt>
    <dgm:pt modelId="{28A5B6A0-7989-47B5-B2A2-F758C7DCA66E}" type="pres">
      <dgm:prSet presAssocID="{8A83BBAA-F28E-4508-90A3-D0AB18764C82}" presName="parTx" presStyleLbl="revTx" presStyleIdx="0" presStyleCnt="3">
        <dgm:presLayoutVars>
          <dgm:chMax val="0"/>
          <dgm:chPref val="0"/>
        </dgm:presLayoutVars>
      </dgm:prSet>
      <dgm:spPr/>
    </dgm:pt>
    <dgm:pt modelId="{D2760A05-274F-4574-B103-D81D28C3F401}" type="pres">
      <dgm:prSet presAssocID="{E486EEC5-FBE1-4257-8C01-52B6DCEF2040}" presName="sibTrans" presStyleCnt="0"/>
      <dgm:spPr/>
    </dgm:pt>
    <dgm:pt modelId="{7EDDDD76-F01C-46EA-8C46-EC42259A54CB}" type="pres">
      <dgm:prSet presAssocID="{30E40762-F8D1-4E25-B9C1-704A2BA1742F}" presName="compNode" presStyleCnt="0"/>
      <dgm:spPr/>
    </dgm:pt>
    <dgm:pt modelId="{99408C46-79E0-4117-A49F-8A13EECFA563}" type="pres">
      <dgm:prSet presAssocID="{30E40762-F8D1-4E25-B9C1-704A2BA1742F}" presName="bgRect" presStyleLbl="bgShp" presStyleIdx="1" presStyleCnt="3"/>
      <dgm:spPr/>
    </dgm:pt>
    <dgm:pt modelId="{A058A585-52BB-432D-8007-63EFA330A1A6}" type="pres">
      <dgm:prSet presAssocID="{30E40762-F8D1-4E25-B9C1-704A2BA1742F}" presName="iconRect" presStyleLbl="node1" presStyleIdx="1" presStyleCnt="3"/>
      <dgm:spPr>
        <a:blipFill>
          <a:blip xmlns:r="http://schemas.openxmlformats.org/officeDocument/2006/relationships" r:embed="rId3"/>
          <a:srcRect/>
          <a:stretch>
            <a:fillRect t="-1000" b="-1000"/>
          </a:stretch>
        </a:blipFill>
        <a:ln>
          <a:noFill/>
        </a:ln>
      </dgm:spPr>
    </dgm:pt>
    <dgm:pt modelId="{C849C296-38A3-44BF-989E-419B2374C766}" type="pres">
      <dgm:prSet presAssocID="{30E40762-F8D1-4E25-B9C1-704A2BA1742F}" presName="spaceRect" presStyleCnt="0"/>
      <dgm:spPr/>
    </dgm:pt>
    <dgm:pt modelId="{10A12E5A-E1C9-4B55-89FE-806B2585A346}" type="pres">
      <dgm:prSet presAssocID="{30E40762-F8D1-4E25-B9C1-704A2BA1742F}" presName="parTx" presStyleLbl="revTx" presStyleIdx="1" presStyleCnt="3">
        <dgm:presLayoutVars>
          <dgm:chMax val="0"/>
          <dgm:chPref val="0"/>
        </dgm:presLayoutVars>
      </dgm:prSet>
      <dgm:spPr/>
    </dgm:pt>
    <dgm:pt modelId="{95B38BCD-A28D-41D4-9124-4773924C73DD}" type="pres">
      <dgm:prSet presAssocID="{7C89CD52-35BF-4ADF-82E2-0C74F187964E}" presName="sibTrans" presStyleCnt="0"/>
      <dgm:spPr/>
    </dgm:pt>
    <dgm:pt modelId="{88D7103B-D9BE-4293-938A-732B9A98CBC3}" type="pres">
      <dgm:prSet presAssocID="{E91F2F4C-1641-4633-BDCE-E5A6E6D7723A}" presName="compNode" presStyleCnt="0"/>
      <dgm:spPr/>
    </dgm:pt>
    <dgm:pt modelId="{9C78C734-4B34-4172-86D3-44141E7912AD}" type="pres">
      <dgm:prSet presAssocID="{E91F2F4C-1641-4633-BDCE-E5A6E6D7723A}" presName="bgRect" presStyleLbl="bgShp" presStyleIdx="2" presStyleCnt="3"/>
      <dgm:spPr/>
    </dgm:pt>
    <dgm:pt modelId="{365237D3-F4B6-4E44-A1F3-D329270379A0}" type="pres">
      <dgm:prSet presAssocID="{E91F2F4C-1641-4633-BDCE-E5A6E6D7723A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umons"/>
        </a:ext>
      </dgm:extLst>
    </dgm:pt>
    <dgm:pt modelId="{2CFE8323-BCEB-4013-BD54-CB457FDF4B4F}" type="pres">
      <dgm:prSet presAssocID="{E91F2F4C-1641-4633-BDCE-E5A6E6D7723A}" presName="spaceRect" presStyleCnt="0"/>
      <dgm:spPr/>
    </dgm:pt>
    <dgm:pt modelId="{B06EC96A-CBD9-438C-AC9F-B4A846BDF913}" type="pres">
      <dgm:prSet presAssocID="{E91F2F4C-1641-4633-BDCE-E5A6E6D772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F4DD165-DB70-4008-9B0F-E04DD26916D0}" srcId="{802A1BE2-5BF5-46D0-AD60-ADEEC70ED976}" destId="{8A83BBAA-F28E-4508-90A3-D0AB18764C82}" srcOrd="0" destOrd="0" parTransId="{DC7D006A-2385-4E5D-B26D-3C114CC84BC1}" sibTransId="{E486EEC5-FBE1-4257-8C01-52B6DCEF2040}"/>
    <dgm:cxn modelId="{533EBA77-51AE-46E6-BE16-93266CE3D81C}" srcId="{802A1BE2-5BF5-46D0-AD60-ADEEC70ED976}" destId="{30E40762-F8D1-4E25-B9C1-704A2BA1742F}" srcOrd="1" destOrd="0" parTransId="{BC321845-E926-4761-8C33-D9BBC09CD093}" sibTransId="{7C89CD52-35BF-4ADF-82E2-0C74F187964E}"/>
    <dgm:cxn modelId="{FFBB8B91-CE65-4F7E-8354-2496A19232C9}" type="presOf" srcId="{8A83BBAA-F28E-4508-90A3-D0AB18764C82}" destId="{28A5B6A0-7989-47B5-B2A2-F758C7DCA66E}" srcOrd="0" destOrd="0" presId="urn:microsoft.com/office/officeart/2018/2/layout/IconVerticalSolidList"/>
    <dgm:cxn modelId="{342116B9-F441-4F0F-9F06-0DE45D0F6249}" type="presOf" srcId="{802A1BE2-5BF5-46D0-AD60-ADEEC70ED976}" destId="{FF757D20-66C4-465F-B3B3-250D3055F5CD}" srcOrd="0" destOrd="0" presId="urn:microsoft.com/office/officeart/2018/2/layout/IconVerticalSolidList"/>
    <dgm:cxn modelId="{0B5A49C9-2AE7-4A12-B2CB-893CF95BD501}" srcId="{802A1BE2-5BF5-46D0-AD60-ADEEC70ED976}" destId="{E91F2F4C-1641-4633-BDCE-E5A6E6D7723A}" srcOrd="2" destOrd="0" parTransId="{2E22594B-F927-4D3A-9CD1-10D82F76698C}" sibTransId="{C4306850-5E00-4D09-B1AF-C8B146F91388}"/>
    <dgm:cxn modelId="{6B9F85CE-025C-492D-830D-378735B45E16}" type="presOf" srcId="{30E40762-F8D1-4E25-B9C1-704A2BA1742F}" destId="{10A12E5A-E1C9-4B55-89FE-806B2585A346}" srcOrd="0" destOrd="0" presId="urn:microsoft.com/office/officeart/2018/2/layout/IconVerticalSolidList"/>
    <dgm:cxn modelId="{109384FB-2030-4CB7-8853-2FA2AC9D57D9}" type="presOf" srcId="{E91F2F4C-1641-4633-BDCE-E5A6E6D7723A}" destId="{B06EC96A-CBD9-438C-AC9F-B4A846BDF913}" srcOrd="0" destOrd="0" presId="urn:microsoft.com/office/officeart/2018/2/layout/IconVerticalSolidList"/>
    <dgm:cxn modelId="{58805FC2-E1EC-45E8-A937-86B6121DFE04}" type="presParOf" srcId="{FF757D20-66C4-465F-B3B3-250D3055F5CD}" destId="{2A981E47-9FF3-4835-8BBE-5A31BB754842}" srcOrd="0" destOrd="0" presId="urn:microsoft.com/office/officeart/2018/2/layout/IconVerticalSolidList"/>
    <dgm:cxn modelId="{A9ECCC83-0D47-4793-9D3C-F763644B81CE}" type="presParOf" srcId="{2A981E47-9FF3-4835-8BBE-5A31BB754842}" destId="{421CE9AA-099C-48BC-9A33-1A623CEF6E92}" srcOrd="0" destOrd="0" presId="urn:microsoft.com/office/officeart/2018/2/layout/IconVerticalSolidList"/>
    <dgm:cxn modelId="{A6F98BEE-0523-4CD6-A7B0-8076010F5B5F}" type="presParOf" srcId="{2A981E47-9FF3-4835-8BBE-5A31BB754842}" destId="{A62A960A-6EB5-4010-83E3-08779D5F7FE6}" srcOrd="1" destOrd="0" presId="urn:microsoft.com/office/officeart/2018/2/layout/IconVerticalSolidList"/>
    <dgm:cxn modelId="{489B2386-5BC2-4C0E-9F97-A6914CF1692B}" type="presParOf" srcId="{2A981E47-9FF3-4835-8BBE-5A31BB754842}" destId="{3CA81992-EC81-409F-B00F-26D8D5E4602E}" srcOrd="2" destOrd="0" presId="urn:microsoft.com/office/officeart/2018/2/layout/IconVerticalSolidList"/>
    <dgm:cxn modelId="{81A1EE02-04EA-4133-8C34-DEAB56271FB1}" type="presParOf" srcId="{2A981E47-9FF3-4835-8BBE-5A31BB754842}" destId="{28A5B6A0-7989-47B5-B2A2-F758C7DCA66E}" srcOrd="3" destOrd="0" presId="urn:microsoft.com/office/officeart/2018/2/layout/IconVerticalSolidList"/>
    <dgm:cxn modelId="{ABDEDE0A-CC92-491D-9C6D-80D97F067D05}" type="presParOf" srcId="{FF757D20-66C4-465F-B3B3-250D3055F5CD}" destId="{D2760A05-274F-4574-B103-D81D28C3F401}" srcOrd="1" destOrd="0" presId="urn:microsoft.com/office/officeart/2018/2/layout/IconVerticalSolidList"/>
    <dgm:cxn modelId="{5009EEB9-D745-4B88-9B17-B8A7824B820F}" type="presParOf" srcId="{FF757D20-66C4-465F-B3B3-250D3055F5CD}" destId="{7EDDDD76-F01C-46EA-8C46-EC42259A54CB}" srcOrd="2" destOrd="0" presId="urn:microsoft.com/office/officeart/2018/2/layout/IconVerticalSolidList"/>
    <dgm:cxn modelId="{99912CC8-BBF1-498B-B3BE-F8BB1A981CE7}" type="presParOf" srcId="{7EDDDD76-F01C-46EA-8C46-EC42259A54CB}" destId="{99408C46-79E0-4117-A49F-8A13EECFA563}" srcOrd="0" destOrd="0" presId="urn:microsoft.com/office/officeart/2018/2/layout/IconVerticalSolidList"/>
    <dgm:cxn modelId="{069B0773-56F6-4F33-98B3-A4FAB8792202}" type="presParOf" srcId="{7EDDDD76-F01C-46EA-8C46-EC42259A54CB}" destId="{A058A585-52BB-432D-8007-63EFA330A1A6}" srcOrd="1" destOrd="0" presId="urn:microsoft.com/office/officeart/2018/2/layout/IconVerticalSolidList"/>
    <dgm:cxn modelId="{916F338D-4FD4-46F4-8039-78340B9CD3E1}" type="presParOf" srcId="{7EDDDD76-F01C-46EA-8C46-EC42259A54CB}" destId="{C849C296-38A3-44BF-989E-419B2374C766}" srcOrd="2" destOrd="0" presId="urn:microsoft.com/office/officeart/2018/2/layout/IconVerticalSolidList"/>
    <dgm:cxn modelId="{067C1FC2-23DE-4FF2-8264-F05DA471AFA7}" type="presParOf" srcId="{7EDDDD76-F01C-46EA-8C46-EC42259A54CB}" destId="{10A12E5A-E1C9-4B55-89FE-806B2585A346}" srcOrd="3" destOrd="0" presId="urn:microsoft.com/office/officeart/2018/2/layout/IconVerticalSolidList"/>
    <dgm:cxn modelId="{92E7C0E6-1151-45EA-A1D2-D5C6BA13306A}" type="presParOf" srcId="{FF757D20-66C4-465F-B3B3-250D3055F5CD}" destId="{95B38BCD-A28D-41D4-9124-4773924C73DD}" srcOrd="3" destOrd="0" presId="urn:microsoft.com/office/officeart/2018/2/layout/IconVerticalSolidList"/>
    <dgm:cxn modelId="{5A68C7C3-BC38-4025-846D-49F4D13F6855}" type="presParOf" srcId="{FF757D20-66C4-465F-B3B3-250D3055F5CD}" destId="{88D7103B-D9BE-4293-938A-732B9A98CBC3}" srcOrd="4" destOrd="0" presId="urn:microsoft.com/office/officeart/2018/2/layout/IconVerticalSolidList"/>
    <dgm:cxn modelId="{92E97451-BCC7-407A-9D5A-5D576033E17F}" type="presParOf" srcId="{88D7103B-D9BE-4293-938A-732B9A98CBC3}" destId="{9C78C734-4B34-4172-86D3-44141E7912AD}" srcOrd="0" destOrd="0" presId="urn:microsoft.com/office/officeart/2018/2/layout/IconVerticalSolidList"/>
    <dgm:cxn modelId="{7C445DB5-DB43-4CF0-A33D-076097700EAC}" type="presParOf" srcId="{88D7103B-D9BE-4293-938A-732B9A98CBC3}" destId="{365237D3-F4B6-4E44-A1F3-D329270379A0}" srcOrd="1" destOrd="0" presId="urn:microsoft.com/office/officeart/2018/2/layout/IconVerticalSolidList"/>
    <dgm:cxn modelId="{2A29A273-B19A-4CF4-A2F1-F237FE3E43AC}" type="presParOf" srcId="{88D7103B-D9BE-4293-938A-732B9A98CBC3}" destId="{2CFE8323-BCEB-4013-BD54-CB457FDF4B4F}" srcOrd="2" destOrd="0" presId="urn:microsoft.com/office/officeart/2018/2/layout/IconVerticalSolidList"/>
    <dgm:cxn modelId="{62F6FD1F-511D-4673-9BBE-4B49DC02A151}" type="presParOf" srcId="{88D7103B-D9BE-4293-938A-732B9A98CBC3}" destId="{B06EC96A-CBD9-438C-AC9F-B4A846BDF9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A5B76-C23B-4F43-94CC-412F9DFD5D6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C4C7F40-CB33-417F-BB93-910F4203C9F9}">
      <dgm:prSet/>
      <dgm:spPr/>
      <dgm:t>
        <a:bodyPr/>
        <a:lstStyle/>
        <a:p>
          <a:pPr>
            <a:defRPr cap="all"/>
          </a:pPr>
          <a:r>
            <a:rPr lang="fr-FR"/>
            <a:t>Protéger</a:t>
          </a:r>
          <a:endParaRPr lang="en-US"/>
        </a:p>
      </dgm:t>
    </dgm:pt>
    <dgm:pt modelId="{44CD045B-C304-442C-A7BD-E9AACB2139CE}" type="parTrans" cxnId="{BA4BCE08-9052-4D39-9D99-6DF144BC9C0A}">
      <dgm:prSet/>
      <dgm:spPr/>
      <dgm:t>
        <a:bodyPr/>
        <a:lstStyle/>
        <a:p>
          <a:endParaRPr lang="en-US"/>
        </a:p>
      </dgm:t>
    </dgm:pt>
    <dgm:pt modelId="{7261CC70-E36A-4CE2-A111-D9206D47DE84}" type="sibTrans" cxnId="{BA4BCE08-9052-4D39-9D99-6DF144BC9C0A}">
      <dgm:prSet/>
      <dgm:spPr/>
      <dgm:t>
        <a:bodyPr/>
        <a:lstStyle/>
        <a:p>
          <a:endParaRPr lang="en-US"/>
        </a:p>
      </dgm:t>
    </dgm:pt>
    <dgm:pt modelId="{0DC7D3BC-F905-4C63-B14D-ECD5432855A8}">
      <dgm:prSet/>
      <dgm:spPr/>
      <dgm:t>
        <a:bodyPr/>
        <a:lstStyle/>
        <a:p>
          <a:pPr>
            <a:defRPr cap="all"/>
          </a:pPr>
          <a:r>
            <a:rPr lang="fr-FR"/>
            <a:t>PLS</a:t>
          </a:r>
          <a:endParaRPr lang="en-US"/>
        </a:p>
      </dgm:t>
    </dgm:pt>
    <dgm:pt modelId="{B83C446B-F000-40D0-AC07-DC387E52402D}" type="parTrans" cxnId="{3A9047D1-4888-405D-BA56-6AC0E16B9759}">
      <dgm:prSet/>
      <dgm:spPr/>
      <dgm:t>
        <a:bodyPr/>
        <a:lstStyle/>
        <a:p>
          <a:endParaRPr lang="en-US"/>
        </a:p>
      </dgm:t>
    </dgm:pt>
    <dgm:pt modelId="{CF02FFAC-DFD4-4EDC-9FB4-1E5850414655}" type="sibTrans" cxnId="{3A9047D1-4888-405D-BA56-6AC0E16B9759}">
      <dgm:prSet/>
      <dgm:spPr/>
      <dgm:t>
        <a:bodyPr/>
        <a:lstStyle/>
        <a:p>
          <a:endParaRPr lang="en-US"/>
        </a:p>
      </dgm:t>
    </dgm:pt>
    <dgm:pt modelId="{1468C8C3-6584-497A-85CC-9928AE0E2304}">
      <dgm:prSet/>
      <dgm:spPr/>
      <dgm:t>
        <a:bodyPr/>
        <a:lstStyle/>
        <a:p>
          <a:pPr>
            <a:defRPr cap="all"/>
          </a:pPr>
          <a:r>
            <a:rPr lang="fr-FR"/>
            <a:t>Glycémie</a:t>
          </a:r>
          <a:endParaRPr lang="en-US"/>
        </a:p>
      </dgm:t>
    </dgm:pt>
    <dgm:pt modelId="{B813442C-D814-46B1-A930-846B965CCFA9}" type="parTrans" cxnId="{A6E11BD6-A72A-4865-A1AC-005FE7AAACA8}">
      <dgm:prSet/>
      <dgm:spPr/>
      <dgm:t>
        <a:bodyPr/>
        <a:lstStyle/>
        <a:p>
          <a:endParaRPr lang="en-US"/>
        </a:p>
      </dgm:t>
    </dgm:pt>
    <dgm:pt modelId="{8327782E-5FA8-4419-8499-EECC52C62AFC}" type="sibTrans" cxnId="{A6E11BD6-A72A-4865-A1AC-005FE7AAACA8}">
      <dgm:prSet/>
      <dgm:spPr/>
      <dgm:t>
        <a:bodyPr/>
        <a:lstStyle/>
        <a:p>
          <a:endParaRPr lang="en-US"/>
        </a:p>
      </dgm:t>
    </dgm:pt>
    <dgm:pt modelId="{2606CDC7-5E88-458F-B049-1143213655CA}">
      <dgm:prSet/>
      <dgm:spPr/>
      <dgm:t>
        <a:bodyPr/>
        <a:lstStyle/>
        <a:p>
          <a:pPr>
            <a:defRPr cap="all"/>
          </a:pPr>
          <a:r>
            <a:rPr lang="fr-FR" dirty="0"/>
            <a:t>Paramètres vitaux</a:t>
          </a:r>
          <a:endParaRPr lang="en-US" dirty="0"/>
        </a:p>
      </dgm:t>
    </dgm:pt>
    <dgm:pt modelId="{1C05155D-9B6C-4893-B404-73E6D5C2D870}" type="parTrans" cxnId="{DB173A9D-5E9D-4B40-8D56-0B7D7FFF6FF8}">
      <dgm:prSet/>
      <dgm:spPr/>
      <dgm:t>
        <a:bodyPr/>
        <a:lstStyle/>
        <a:p>
          <a:endParaRPr lang="en-US"/>
        </a:p>
      </dgm:t>
    </dgm:pt>
    <dgm:pt modelId="{D5B67046-8F09-40A4-916C-D3C0822A68BB}" type="sibTrans" cxnId="{DB173A9D-5E9D-4B40-8D56-0B7D7FFF6FF8}">
      <dgm:prSet/>
      <dgm:spPr/>
      <dgm:t>
        <a:bodyPr/>
        <a:lstStyle/>
        <a:p>
          <a:endParaRPr lang="en-US"/>
        </a:p>
      </dgm:t>
    </dgm:pt>
    <dgm:pt modelId="{98D33772-473B-4AE2-83FD-5C525F0C4E11}" type="pres">
      <dgm:prSet presAssocID="{075A5B76-C23B-4F43-94CC-412F9DFD5D60}" presName="root" presStyleCnt="0">
        <dgm:presLayoutVars>
          <dgm:dir/>
          <dgm:resizeHandles val="exact"/>
        </dgm:presLayoutVars>
      </dgm:prSet>
      <dgm:spPr/>
    </dgm:pt>
    <dgm:pt modelId="{C10C5A3B-69BB-40F8-A51D-9C614A6A2C61}" type="pres">
      <dgm:prSet presAssocID="{0C4C7F40-CB33-417F-BB93-910F4203C9F9}" presName="compNode" presStyleCnt="0"/>
      <dgm:spPr/>
    </dgm:pt>
    <dgm:pt modelId="{117185C1-C2BB-4A4F-951E-DC7C8076A31E}" type="pres">
      <dgm:prSet presAssocID="{0C4C7F40-CB33-417F-BB93-910F4203C9F9}" presName="iconBgRect" presStyleLbl="bgShp" presStyleIdx="0" presStyleCnt="4"/>
      <dgm:spPr/>
    </dgm:pt>
    <dgm:pt modelId="{7AE2B8E8-8A63-4545-B3D4-769DA2527146}" type="pres">
      <dgm:prSet presAssocID="{0C4C7F40-CB33-417F-BB93-910F4203C9F9}" presName="iconRect" presStyleLbl="node1" presStyleIdx="0" presStyleCnt="4" custScaleX="142239" custScaleY="148778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B48E566-21C3-48E2-A1CD-1BB24113DD0D}" type="pres">
      <dgm:prSet presAssocID="{0C4C7F40-CB33-417F-BB93-910F4203C9F9}" presName="spaceRect" presStyleCnt="0"/>
      <dgm:spPr/>
    </dgm:pt>
    <dgm:pt modelId="{6BB78F6F-5E2A-48BE-8A33-782F53A45065}" type="pres">
      <dgm:prSet presAssocID="{0C4C7F40-CB33-417F-BB93-910F4203C9F9}" presName="textRect" presStyleLbl="revTx" presStyleIdx="0" presStyleCnt="4">
        <dgm:presLayoutVars>
          <dgm:chMax val="1"/>
          <dgm:chPref val="1"/>
        </dgm:presLayoutVars>
      </dgm:prSet>
      <dgm:spPr/>
    </dgm:pt>
    <dgm:pt modelId="{B227AB81-9683-488A-A892-AA66DDCCFE25}" type="pres">
      <dgm:prSet presAssocID="{7261CC70-E36A-4CE2-A111-D9206D47DE84}" presName="sibTrans" presStyleCnt="0"/>
      <dgm:spPr/>
    </dgm:pt>
    <dgm:pt modelId="{FC9EC748-DE04-4598-8C43-9B6612A3CD08}" type="pres">
      <dgm:prSet presAssocID="{0DC7D3BC-F905-4C63-B14D-ECD5432855A8}" presName="compNode" presStyleCnt="0"/>
      <dgm:spPr/>
    </dgm:pt>
    <dgm:pt modelId="{41A7F0C2-2B13-45AD-A5E8-B67B966450E6}" type="pres">
      <dgm:prSet presAssocID="{0DC7D3BC-F905-4C63-B14D-ECD5432855A8}" presName="iconBgRect" presStyleLbl="bgShp" presStyleIdx="1" presStyleCnt="4"/>
      <dgm:spPr/>
    </dgm:pt>
    <dgm:pt modelId="{F1572CC5-223E-4B26-889F-3597D9BE90F4}" type="pres">
      <dgm:prSet presAssocID="{0DC7D3BC-F905-4C63-B14D-ECD5432855A8}" presName="iconRect" presStyleLbl="node1" presStyleIdx="1" presStyleCnt="4" custScaleX="138727" custScaleY="151163"/>
      <dgm:spPr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>
          <a:noFill/>
        </a:ln>
      </dgm:spPr>
    </dgm:pt>
    <dgm:pt modelId="{97BE9690-53A2-4616-A166-2EFEA0AB752F}" type="pres">
      <dgm:prSet presAssocID="{0DC7D3BC-F905-4C63-B14D-ECD5432855A8}" presName="spaceRect" presStyleCnt="0"/>
      <dgm:spPr/>
    </dgm:pt>
    <dgm:pt modelId="{271B800B-C3C9-4A0C-9FEA-37B61C49ADCB}" type="pres">
      <dgm:prSet presAssocID="{0DC7D3BC-F905-4C63-B14D-ECD5432855A8}" presName="textRect" presStyleLbl="revTx" presStyleIdx="1" presStyleCnt="4">
        <dgm:presLayoutVars>
          <dgm:chMax val="1"/>
          <dgm:chPref val="1"/>
        </dgm:presLayoutVars>
      </dgm:prSet>
      <dgm:spPr/>
    </dgm:pt>
    <dgm:pt modelId="{6235A508-316D-4788-9A36-4E18D3D7946E}" type="pres">
      <dgm:prSet presAssocID="{CF02FFAC-DFD4-4EDC-9FB4-1E5850414655}" presName="sibTrans" presStyleCnt="0"/>
      <dgm:spPr/>
    </dgm:pt>
    <dgm:pt modelId="{42CC191C-AA9B-4280-A0CF-ABCCC05C89ED}" type="pres">
      <dgm:prSet presAssocID="{1468C8C3-6584-497A-85CC-9928AE0E2304}" presName="compNode" presStyleCnt="0"/>
      <dgm:spPr/>
    </dgm:pt>
    <dgm:pt modelId="{33C95AD3-F965-4148-B913-F711E5BB47FA}" type="pres">
      <dgm:prSet presAssocID="{1468C8C3-6584-497A-85CC-9928AE0E2304}" presName="iconBgRect" presStyleLbl="bgShp" presStyleIdx="2" presStyleCnt="4"/>
      <dgm:spPr/>
    </dgm:pt>
    <dgm:pt modelId="{C383852C-5CD4-4532-8DB1-E6A889EA5E04}" type="pres">
      <dgm:prSet presAssocID="{1468C8C3-6584-497A-85CC-9928AE0E2304}" presName="iconRect" presStyleLbl="node1" presStyleIdx="2" presStyleCnt="4" custScaleX="142152" custScaleY="148778"/>
      <dgm:spPr>
        <a:blipFill>
          <a:blip xmlns:r="http://schemas.openxmlformats.org/officeDocument/2006/relationships" r:embed="rId4"/>
          <a:srcRect/>
          <a:stretch>
            <a:fillRect l="-1000" r="-1000"/>
          </a:stretch>
        </a:blipFill>
        <a:ln>
          <a:noFill/>
        </a:ln>
      </dgm:spPr>
    </dgm:pt>
    <dgm:pt modelId="{7A184370-B07B-4D0C-8F2B-FC558D46D555}" type="pres">
      <dgm:prSet presAssocID="{1468C8C3-6584-497A-85CC-9928AE0E2304}" presName="spaceRect" presStyleCnt="0"/>
      <dgm:spPr/>
    </dgm:pt>
    <dgm:pt modelId="{67E19BDB-6292-4BCB-938F-DFFCCDBE92B0}" type="pres">
      <dgm:prSet presAssocID="{1468C8C3-6584-497A-85CC-9928AE0E2304}" presName="textRect" presStyleLbl="revTx" presStyleIdx="2" presStyleCnt="4">
        <dgm:presLayoutVars>
          <dgm:chMax val="1"/>
          <dgm:chPref val="1"/>
        </dgm:presLayoutVars>
      </dgm:prSet>
      <dgm:spPr/>
    </dgm:pt>
    <dgm:pt modelId="{2E8567A2-1B65-4B37-A0F5-12C323444CDD}" type="pres">
      <dgm:prSet presAssocID="{8327782E-5FA8-4419-8499-EECC52C62AFC}" presName="sibTrans" presStyleCnt="0"/>
      <dgm:spPr/>
    </dgm:pt>
    <dgm:pt modelId="{33A20CB0-6E9D-4C86-9723-DD4006A052BC}" type="pres">
      <dgm:prSet presAssocID="{2606CDC7-5E88-458F-B049-1143213655CA}" presName="compNode" presStyleCnt="0"/>
      <dgm:spPr/>
    </dgm:pt>
    <dgm:pt modelId="{4CE73FF8-D146-4A41-A01F-1283A5DF31A0}" type="pres">
      <dgm:prSet presAssocID="{2606CDC7-5E88-458F-B049-1143213655CA}" presName="iconBgRect" presStyleLbl="bgShp" presStyleIdx="3" presStyleCnt="4"/>
      <dgm:spPr/>
    </dgm:pt>
    <dgm:pt modelId="{B5D3EC08-51FC-4F46-BA1E-A10F39225A32}" type="pres">
      <dgm:prSet presAssocID="{2606CDC7-5E88-458F-B049-1143213655CA}" presName="iconRect" presStyleLbl="node1" presStyleIdx="3" presStyleCnt="4" custScaleX="145535" custScaleY="148778"/>
      <dgm:spPr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>
          <a:noFill/>
        </a:ln>
      </dgm:spPr>
    </dgm:pt>
    <dgm:pt modelId="{0DD0AF97-4D4F-40B5-A445-FAA5D9EDAD7F}" type="pres">
      <dgm:prSet presAssocID="{2606CDC7-5E88-458F-B049-1143213655CA}" presName="spaceRect" presStyleCnt="0"/>
      <dgm:spPr/>
    </dgm:pt>
    <dgm:pt modelId="{4CAAF940-9B63-4F4E-8B87-880C1F1052C8}" type="pres">
      <dgm:prSet presAssocID="{2606CDC7-5E88-458F-B049-1143213655C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A4BCE08-9052-4D39-9D99-6DF144BC9C0A}" srcId="{075A5B76-C23B-4F43-94CC-412F9DFD5D60}" destId="{0C4C7F40-CB33-417F-BB93-910F4203C9F9}" srcOrd="0" destOrd="0" parTransId="{44CD045B-C304-442C-A7BD-E9AACB2139CE}" sibTransId="{7261CC70-E36A-4CE2-A111-D9206D47DE84}"/>
    <dgm:cxn modelId="{17921E11-46BD-405F-AB8E-66F389E65178}" type="presOf" srcId="{1468C8C3-6584-497A-85CC-9928AE0E2304}" destId="{67E19BDB-6292-4BCB-938F-DFFCCDBE92B0}" srcOrd="0" destOrd="0" presId="urn:microsoft.com/office/officeart/2018/5/layout/IconCircleLabelList"/>
    <dgm:cxn modelId="{570FE12D-049E-4C06-88E2-887C4E758489}" type="presOf" srcId="{0DC7D3BC-F905-4C63-B14D-ECD5432855A8}" destId="{271B800B-C3C9-4A0C-9FEA-37B61C49ADCB}" srcOrd="0" destOrd="0" presId="urn:microsoft.com/office/officeart/2018/5/layout/IconCircleLabelList"/>
    <dgm:cxn modelId="{61D8125D-820A-4CFD-8051-3B6BF1D25F12}" type="presOf" srcId="{2606CDC7-5E88-458F-B049-1143213655CA}" destId="{4CAAF940-9B63-4F4E-8B87-880C1F1052C8}" srcOrd="0" destOrd="0" presId="urn:microsoft.com/office/officeart/2018/5/layout/IconCircleLabelList"/>
    <dgm:cxn modelId="{DB173A9D-5E9D-4B40-8D56-0B7D7FFF6FF8}" srcId="{075A5B76-C23B-4F43-94CC-412F9DFD5D60}" destId="{2606CDC7-5E88-458F-B049-1143213655CA}" srcOrd="3" destOrd="0" parTransId="{1C05155D-9B6C-4893-B404-73E6D5C2D870}" sibTransId="{D5B67046-8F09-40A4-916C-D3C0822A68BB}"/>
    <dgm:cxn modelId="{26E500CD-5935-4E48-A3BE-CF4B22CFCBD9}" type="presOf" srcId="{0C4C7F40-CB33-417F-BB93-910F4203C9F9}" destId="{6BB78F6F-5E2A-48BE-8A33-782F53A45065}" srcOrd="0" destOrd="0" presId="urn:microsoft.com/office/officeart/2018/5/layout/IconCircleLabelList"/>
    <dgm:cxn modelId="{D03C87CF-EE48-4ACB-B9A2-F4E58EE530BD}" type="presOf" srcId="{075A5B76-C23B-4F43-94CC-412F9DFD5D60}" destId="{98D33772-473B-4AE2-83FD-5C525F0C4E11}" srcOrd="0" destOrd="0" presId="urn:microsoft.com/office/officeart/2018/5/layout/IconCircleLabelList"/>
    <dgm:cxn modelId="{3A9047D1-4888-405D-BA56-6AC0E16B9759}" srcId="{075A5B76-C23B-4F43-94CC-412F9DFD5D60}" destId="{0DC7D3BC-F905-4C63-B14D-ECD5432855A8}" srcOrd="1" destOrd="0" parTransId="{B83C446B-F000-40D0-AC07-DC387E52402D}" sibTransId="{CF02FFAC-DFD4-4EDC-9FB4-1E5850414655}"/>
    <dgm:cxn modelId="{A6E11BD6-A72A-4865-A1AC-005FE7AAACA8}" srcId="{075A5B76-C23B-4F43-94CC-412F9DFD5D60}" destId="{1468C8C3-6584-497A-85CC-9928AE0E2304}" srcOrd="2" destOrd="0" parTransId="{B813442C-D814-46B1-A930-846B965CCFA9}" sibTransId="{8327782E-5FA8-4419-8499-EECC52C62AFC}"/>
    <dgm:cxn modelId="{50D1F081-2940-4DAA-A978-D29E7D5A9995}" type="presParOf" srcId="{98D33772-473B-4AE2-83FD-5C525F0C4E11}" destId="{C10C5A3B-69BB-40F8-A51D-9C614A6A2C61}" srcOrd="0" destOrd="0" presId="urn:microsoft.com/office/officeart/2018/5/layout/IconCircleLabelList"/>
    <dgm:cxn modelId="{4BD9907C-F2B0-42AE-BC81-2E8F2FDFE1A0}" type="presParOf" srcId="{C10C5A3B-69BB-40F8-A51D-9C614A6A2C61}" destId="{117185C1-C2BB-4A4F-951E-DC7C8076A31E}" srcOrd="0" destOrd="0" presId="urn:microsoft.com/office/officeart/2018/5/layout/IconCircleLabelList"/>
    <dgm:cxn modelId="{532D3265-5AEE-478B-B188-05BE51EF6763}" type="presParOf" srcId="{C10C5A3B-69BB-40F8-A51D-9C614A6A2C61}" destId="{7AE2B8E8-8A63-4545-B3D4-769DA2527146}" srcOrd="1" destOrd="0" presId="urn:microsoft.com/office/officeart/2018/5/layout/IconCircleLabelList"/>
    <dgm:cxn modelId="{79F33928-38EE-4A83-919C-3307737025B4}" type="presParOf" srcId="{C10C5A3B-69BB-40F8-A51D-9C614A6A2C61}" destId="{2B48E566-21C3-48E2-A1CD-1BB24113DD0D}" srcOrd="2" destOrd="0" presId="urn:microsoft.com/office/officeart/2018/5/layout/IconCircleLabelList"/>
    <dgm:cxn modelId="{8141174C-C76D-480D-A374-FEBD6BB9E7E6}" type="presParOf" srcId="{C10C5A3B-69BB-40F8-A51D-9C614A6A2C61}" destId="{6BB78F6F-5E2A-48BE-8A33-782F53A45065}" srcOrd="3" destOrd="0" presId="urn:microsoft.com/office/officeart/2018/5/layout/IconCircleLabelList"/>
    <dgm:cxn modelId="{185C7530-98EB-4503-8A8D-6B3BCCA1C066}" type="presParOf" srcId="{98D33772-473B-4AE2-83FD-5C525F0C4E11}" destId="{B227AB81-9683-488A-A892-AA66DDCCFE25}" srcOrd="1" destOrd="0" presId="urn:microsoft.com/office/officeart/2018/5/layout/IconCircleLabelList"/>
    <dgm:cxn modelId="{58B3235C-B22E-4B21-BC13-F1EBB83BBDA7}" type="presParOf" srcId="{98D33772-473B-4AE2-83FD-5C525F0C4E11}" destId="{FC9EC748-DE04-4598-8C43-9B6612A3CD08}" srcOrd="2" destOrd="0" presId="urn:microsoft.com/office/officeart/2018/5/layout/IconCircleLabelList"/>
    <dgm:cxn modelId="{0CC1B891-8575-4166-8F2C-6281C97E6465}" type="presParOf" srcId="{FC9EC748-DE04-4598-8C43-9B6612A3CD08}" destId="{41A7F0C2-2B13-45AD-A5E8-B67B966450E6}" srcOrd="0" destOrd="0" presId="urn:microsoft.com/office/officeart/2018/5/layout/IconCircleLabelList"/>
    <dgm:cxn modelId="{33CF113E-B45F-4116-8DDB-C629DA5CE45C}" type="presParOf" srcId="{FC9EC748-DE04-4598-8C43-9B6612A3CD08}" destId="{F1572CC5-223E-4B26-889F-3597D9BE90F4}" srcOrd="1" destOrd="0" presId="urn:microsoft.com/office/officeart/2018/5/layout/IconCircleLabelList"/>
    <dgm:cxn modelId="{676F98A4-4F9E-42E7-AB66-FDA53E5A8AFB}" type="presParOf" srcId="{FC9EC748-DE04-4598-8C43-9B6612A3CD08}" destId="{97BE9690-53A2-4616-A166-2EFEA0AB752F}" srcOrd="2" destOrd="0" presId="urn:microsoft.com/office/officeart/2018/5/layout/IconCircleLabelList"/>
    <dgm:cxn modelId="{65886678-1F04-48E9-B98C-0FE1C991DA5B}" type="presParOf" srcId="{FC9EC748-DE04-4598-8C43-9B6612A3CD08}" destId="{271B800B-C3C9-4A0C-9FEA-37B61C49ADCB}" srcOrd="3" destOrd="0" presId="urn:microsoft.com/office/officeart/2018/5/layout/IconCircleLabelList"/>
    <dgm:cxn modelId="{E086DFEB-A96A-47C2-8F77-5FC50AA9C9E6}" type="presParOf" srcId="{98D33772-473B-4AE2-83FD-5C525F0C4E11}" destId="{6235A508-316D-4788-9A36-4E18D3D7946E}" srcOrd="3" destOrd="0" presId="urn:microsoft.com/office/officeart/2018/5/layout/IconCircleLabelList"/>
    <dgm:cxn modelId="{E7CE1F68-5988-4FC0-BB11-883D67B976D8}" type="presParOf" srcId="{98D33772-473B-4AE2-83FD-5C525F0C4E11}" destId="{42CC191C-AA9B-4280-A0CF-ABCCC05C89ED}" srcOrd="4" destOrd="0" presId="urn:microsoft.com/office/officeart/2018/5/layout/IconCircleLabelList"/>
    <dgm:cxn modelId="{4C3365B2-EBD9-48FC-8824-F1AE765A7E28}" type="presParOf" srcId="{42CC191C-AA9B-4280-A0CF-ABCCC05C89ED}" destId="{33C95AD3-F965-4148-B913-F711E5BB47FA}" srcOrd="0" destOrd="0" presId="urn:microsoft.com/office/officeart/2018/5/layout/IconCircleLabelList"/>
    <dgm:cxn modelId="{3D5A75AB-DCF7-4D16-8D8A-0DBD509708FA}" type="presParOf" srcId="{42CC191C-AA9B-4280-A0CF-ABCCC05C89ED}" destId="{C383852C-5CD4-4532-8DB1-E6A889EA5E04}" srcOrd="1" destOrd="0" presId="urn:microsoft.com/office/officeart/2018/5/layout/IconCircleLabelList"/>
    <dgm:cxn modelId="{53BAD130-EF89-4407-BF56-582A4FB35F30}" type="presParOf" srcId="{42CC191C-AA9B-4280-A0CF-ABCCC05C89ED}" destId="{7A184370-B07B-4D0C-8F2B-FC558D46D555}" srcOrd="2" destOrd="0" presId="urn:microsoft.com/office/officeart/2018/5/layout/IconCircleLabelList"/>
    <dgm:cxn modelId="{1FEB6DC4-78D7-4099-ACA4-274056C1A4FB}" type="presParOf" srcId="{42CC191C-AA9B-4280-A0CF-ABCCC05C89ED}" destId="{67E19BDB-6292-4BCB-938F-DFFCCDBE92B0}" srcOrd="3" destOrd="0" presId="urn:microsoft.com/office/officeart/2018/5/layout/IconCircleLabelList"/>
    <dgm:cxn modelId="{9203DE73-77FF-4BE6-A681-FDB4CFC592B7}" type="presParOf" srcId="{98D33772-473B-4AE2-83FD-5C525F0C4E11}" destId="{2E8567A2-1B65-4B37-A0F5-12C323444CDD}" srcOrd="5" destOrd="0" presId="urn:microsoft.com/office/officeart/2018/5/layout/IconCircleLabelList"/>
    <dgm:cxn modelId="{4111F73B-CFA2-40D7-96AC-97112715981D}" type="presParOf" srcId="{98D33772-473B-4AE2-83FD-5C525F0C4E11}" destId="{33A20CB0-6E9D-4C86-9723-DD4006A052BC}" srcOrd="6" destOrd="0" presId="urn:microsoft.com/office/officeart/2018/5/layout/IconCircleLabelList"/>
    <dgm:cxn modelId="{DA8337BE-9C00-4D02-BA3C-65EEBD932EBF}" type="presParOf" srcId="{33A20CB0-6E9D-4C86-9723-DD4006A052BC}" destId="{4CE73FF8-D146-4A41-A01F-1283A5DF31A0}" srcOrd="0" destOrd="0" presId="urn:microsoft.com/office/officeart/2018/5/layout/IconCircleLabelList"/>
    <dgm:cxn modelId="{8B93946A-190E-4326-A2E7-6DA1F5AD47F7}" type="presParOf" srcId="{33A20CB0-6E9D-4C86-9723-DD4006A052BC}" destId="{B5D3EC08-51FC-4F46-BA1E-A10F39225A32}" srcOrd="1" destOrd="0" presId="urn:microsoft.com/office/officeart/2018/5/layout/IconCircleLabelList"/>
    <dgm:cxn modelId="{CBE9F912-BDC9-4ABB-9076-6DCAB5B6F3D2}" type="presParOf" srcId="{33A20CB0-6E9D-4C86-9723-DD4006A052BC}" destId="{0DD0AF97-4D4F-40B5-A445-FAA5D9EDAD7F}" srcOrd="2" destOrd="0" presId="urn:microsoft.com/office/officeart/2018/5/layout/IconCircleLabelList"/>
    <dgm:cxn modelId="{36B7760F-1104-4BE3-99E8-38A1F604B5FA}" type="presParOf" srcId="{33A20CB0-6E9D-4C86-9723-DD4006A052BC}" destId="{4CAAF940-9B63-4F4E-8B87-880C1F1052C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E995B7-05B9-4D92-A457-5E6C753446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5510857-CE15-4EF0-9F4D-689227EE3B60}">
      <dgm:prSet/>
      <dgm:spPr/>
      <dgm:t>
        <a:bodyPr/>
        <a:lstStyle/>
        <a:p>
          <a:pPr>
            <a:defRPr cap="all"/>
          </a:pPr>
          <a:r>
            <a:rPr lang="fr-FR"/>
            <a:t>Heure</a:t>
          </a:r>
          <a:endParaRPr lang="en-US"/>
        </a:p>
      </dgm:t>
    </dgm:pt>
    <dgm:pt modelId="{72496B34-BA57-4294-8253-8E1506AF1B93}" type="parTrans" cxnId="{2B7BE019-EAC1-4842-BA74-DCD71656CADB}">
      <dgm:prSet/>
      <dgm:spPr/>
      <dgm:t>
        <a:bodyPr/>
        <a:lstStyle/>
        <a:p>
          <a:endParaRPr lang="en-US"/>
        </a:p>
      </dgm:t>
    </dgm:pt>
    <dgm:pt modelId="{94866E1D-4610-4C05-8A85-850F8A7AADA3}" type="sibTrans" cxnId="{2B7BE019-EAC1-4842-BA74-DCD71656CADB}">
      <dgm:prSet/>
      <dgm:spPr/>
      <dgm:t>
        <a:bodyPr/>
        <a:lstStyle/>
        <a:p>
          <a:endParaRPr lang="en-US"/>
        </a:p>
      </dgm:t>
    </dgm:pt>
    <dgm:pt modelId="{B58101BC-E955-447C-B24C-2EE3B0882CA4}">
      <dgm:prSet/>
      <dgm:spPr/>
      <dgm:t>
        <a:bodyPr/>
        <a:lstStyle/>
        <a:p>
          <a:pPr>
            <a:defRPr cap="all"/>
          </a:pPr>
          <a:r>
            <a:rPr lang="fr-FR"/>
            <a:t>Glycémie</a:t>
          </a:r>
          <a:endParaRPr lang="en-US"/>
        </a:p>
      </dgm:t>
    </dgm:pt>
    <dgm:pt modelId="{C01C1BA6-E5EC-4E43-AA83-659A07091713}" type="parTrans" cxnId="{539ECE59-A3CD-4B12-83BA-F6B13C4ADEC5}">
      <dgm:prSet/>
      <dgm:spPr/>
      <dgm:t>
        <a:bodyPr/>
        <a:lstStyle/>
        <a:p>
          <a:endParaRPr lang="en-US"/>
        </a:p>
      </dgm:t>
    </dgm:pt>
    <dgm:pt modelId="{072141F2-3145-415F-B018-4254A5FD3F9F}" type="sibTrans" cxnId="{539ECE59-A3CD-4B12-83BA-F6B13C4ADEC5}">
      <dgm:prSet/>
      <dgm:spPr/>
      <dgm:t>
        <a:bodyPr/>
        <a:lstStyle/>
        <a:p>
          <a:endParaRPr lang="en-US"/>
        </a:p>
      </dgm:t>
    </dgm:pt>
    <dgm:pt modelId="{A99EA51C-863D-4E84-97AA-11307FF5962C}">
      <dgm:prSet/>
      <dgm:spPr/>
      <dgm:t>
        <a:bodyPr/>
        <a:lstStyle/>
        <a:p>
          <a:pPr>
            <a:defRPr cap="all"/>
          </a:pPr>
          <a:r>
            <a:rPr lang="en-US" dirty="0" err="1"/>
            <a:t>Filière</a:t>
          </a:r>
          <a:endParaRPr lang="en-US" dirty="0"/>
        </a:p>
      </dgm:t>
    </dgm:pt>
    <dgm:pt modelId="{BE92A1C6-8717-4C1B-BD7F-ECD0828FEB76}" type="parTrans" cxnId="{D4D065D9-4B6F-4686-91C1-41DE9F3C7925}">
      <dgm:prSet/>
      <dgm:spPr/>
      <dgm:t>
        <a:bodyPr/>
        <a:lstStyle/>
        <a:p>
          <a:endParaRPr lang="en-US"/>
        </a:p>
      </dgm:t>
    </dgm:pt>
    <dgm:pt modelId="{887A1939-9AFD-4444-AE47-5880BFED17E4}" type="sibTrans" cxnId="{D4D065D9-4B6F-4686-91C1-41DE9F3C7925}">
      <dgm:prSet/>
      <dgm:spPr/>
      <dgm:t>
        <a:bodyPr/>
        <a:lstStyle/>
        <a:p>
          <a:endParaRPr lang="en-US"/>
        </a:p>
      </dgm:t>
    </dgm:pt>
    <dgm:pt modelId="{2BDBDD8C-354A-40A0-A192-9C686F015031}" type="pres">
      <dgm:prSet presAssocID="{B0E995B7-05B9-4D92-A457-5E6C7534462B}" presName="root" presStyleCnt="0">
        <dgm:presLayoutVars>
          <dgm:dir/>
          <dgm:resizeHandles val="exact"/>
        </dgm:presLayoutVars>
      </dgm:prSet>
      <dgm:spPr/>
    </dgm:pt>
    <dgm:pt modelId="{C932AE24-72F1-4DD9-9572-62F5A5B8B2B1}" type="pres">
      <dgm:prSet presAssocID="{B5510857-CE15-4EF0-9F4D-689227EE3B60}" presName="compNode" presStyleCnt="0"/>
      <dgm:spPr/>
    </dgm:pt>
    <dgm:pt modelId="{4CF1649F-52AF-4154-8856-C0B9785F5942}" type="pres">
      <dgm:prSet presAssocID="{B5510857-CE15-4EF0-9F4D-689227EE3B60}" presName="iconBgRect" presStyleLbl="bgShp" presStyleIdx="0" presStyleCnt="3"/>
      <dgm:spPr/>
    </dgm:pt>
    <dgm:pt modelId="{671F6740-C133-455B-8189-0145A9B9C4E6}" type="pres">
      <dgm:prSet presAssocID="{B5510857-CE15-4EF0-9F4D-689227EE3B60}" presName="iconRect" presStyleLbl="node1" presStyleIdx="0" presStyleCnt="3" custScaleX="148559" custScaleY="1578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3482113-FA5D-46FE-8EBE-33183C5EA2C6}" type="pres">
      <dgm:prSet presAssocID="{B5510857-CE15-4EF0-9F4D-689227EE3B60}" presName="spaceRect" presStyleCnt="0"/>
      <dgm:spPr/>
    </dgm:pt>
    <dgm:pt modelId="{A162E65D-ED8B-462A-B401-87015C7BADA3}" type="pres">
      <dgm:prSet presAssocID="{B5510857-CE15-4EF0-9F4D-689227EE3B60}" presName="textRect" presStyleLbl="revTx" presStyleIdx="0" presStyleCnt="3">
        <dgm:presLayoutVars>
          <dgm:chMax val="1"/>
          <dgm:chPref val="1"/>
        </dgm:presLayoutVars>
      </dgm:prSet>
      <dgm:spPr/>
    </dgm:pt>
    <dgm:pt modelId="{A5380EC3-3A9C-4EA9-AA09-48E863E2C65B}" type="pres">
      <dgm:prSet presAssocID="{94866E1D-4610-4C05-8A85-850F8A7AADA3}" presName="sibTrans" presStyleCnt="0"/>
      <dgm:spPr/>
    </dgm:pt>
    <dgm:pt modelId="{A422FD18-668C-4992-856B-D1563AEC5D8C}" type="pres">
      <dgm:prSet presAssocID="{B58101BC-E955-447C-B24C-2EE3B0882CA4}" presName="compNode" presStyleCnt="0"/>
      <dgm:spPr/>
    </dgm:pt>
    <dgm:pt modelId="{588BF202-F809-4E6E-A113-791BA2F3A5A3}" type="pres">
      <dgm:prSet presAssocID="{B58101BC-E955-447C-B24C-2EE3B0882CA4}" presName="iconBgRect" presStyleLbl="bgShp" presStyleIdx="1" presStyleCnt="3"/>
      <dgm:spPr/>
    </dgm:pt>
    <dgm:pt modelId="{234A35A5-669A-4EBA-A278-489E900E029F}" type="pres">
      <dgm:prSet presAssocID="{B58101BC-E955-447C-B24C-2EE3B0882CA4}" presName="iconRect" presStyleLbl="node1" presStyleIdx="1" presStyleCnt="3" custScaleX="140759" custScaleY="142962"/>
      <dgm:spPr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>
          <a:noFill/>
        </a:ln>
      </dgm:spPr>
    </dgm:pt>
    <dgm:pt modelId="{7E6D7BFD-F58E-491A-B9BD-11E200B7FEFA}" type="pres">
      <dgm:prSet presAssocID="{B58101BC-E955-447C-B24C-2EE3B0882CA4}" presName="spaceRect" presStyleCnt="0"/>
      <dgm:spPr/>
    </dgm:pt>
    <dgm:pt modelId="{649272FA-9F34-4530-9F33-00D13BE14710}" type="pres">
      <dgm:prSet presAssocID="{B58101BC-E955-447C-B24C-2EE3B0882CA4}" presName="textRect" presStyleLbl="revTx" presStyleIdx="1" presStyleCnt="3">
        <dgm:presLayoutVars>
          <dgm:chMax val="1"/>
          <dgm:chPref val="1"/>
        </dgm:presLayoutVars>
      </dgm:prSet>
      <dgm:spPr/>
    </dgm:pt>
    <dgm:pt modelId="{3CB65D96-524A-43CE-AC04-09A814DA67C4}" type="pres">
      <dgm:prSet presAssocID="{072141F2-3145-415F-B018-4254A5FD3F9F}" presName="sibTrans" presStyleCnt="0"/>
      <dgm:spPr/>
    </dgm:pt>
    <dgm:pt modelId="{5DF15BAE-CEC3-4B1C-96D1-7C3538D9C95F}" type="pres">
      <dgm:prSet presAssocID="{A99EA51C-863D-4E84-97AA-11307FF5962C}" presName="compNode" presStyleCnt="0"/>
      <dgm:spPr/>
    </dgm:pt>
    <dgm:pt modelId="{FA680AA9-8269-41B9-B8D5-E973E66C6B6C}" type="pres">
      <dgm:prSet presAssocID="{A99EA51C-863D-4E84-97AA-11307FF5962C}" presName="iconBgRect" presStyleLbl="bgShp" presStyleIdx="2" presStyleCnt="3"/>
      <dgm:spPr/>
    </dgm:pt>
    <dgm:pt modelId="{7CBE82FA-9F33-4918-925C-665AAA0257F1}" type="pres">
      <dgm:prSet presAssocID="{A99EA51C-863D-4E84-97AA-11307FF5962C}" presName="iconRect" presStyleLbl="node1" presStyleIdx="2" presStyleCnt="3" custScaleX="141609" custScaleY="15784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D4AE11C7-377E-4FDB-B351-6EE9E0DC3981}" type="pres">
      <dgm:prSet presAssocID="{A99EA51C-863D-4E84-97AA-11307FF5962C}" presName="spaceRect" presStyleCnt="0"/>
      <dgm:spPr/>
    </dgm:pt>
    <dgm:pt modelId="{A26E6BFD-93A4-47E3-B7AF-B6EBC1692D64}" type="pres">
      <dgm:prSet presAssocID="{A99EA51C-863D-4E84-97AA-11307FF5962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B7BE019-EAC1-4842-BA74-DCD71656CADB}" srcId="{B0E995B7-05B9-4D92-A457-5E6C7534462B}" destId="{B5510857-CE15-4EF0-9F4D-689227EE3B60}" srcOrd="0" destOrd="0" parTransId="{72496B34-BA57-4294-8253-8E1506AF1B93}" sibTransId="{94866E1D-4610-4C05-8A85-850F8A7AADA3}"/>
    <dgm:cxn modelId="{CC2F4A42-34BB-4396-B948-0B7CABE380DC}" type="presOf" srcId="{B5510857-CE15-4EF0-9F4D-689227EE3B60}" destId="{A162E65D-ED8B-462A-B401-87015C7BADA3}" srcOrd="0" destOrd="0" presId="urn:microsoft.com/office/officeart/2018/5/layout/IconCircleLabelList"/>
    <dgm:cxn modelId="{539ECE59-A3CD-4B12-83BA-F6B13C4ADEC5}" srcId="{B0E995B7-05B9-4D92-A457-5E6C7534462B}" destId="{B58101BC-E955-447C-B24C-2EE3B0882CA4}" srcOrd="1" destOrd="0" parTransId="{C01C1BA6-E5EC-4E43-AA83-659A07091713}" sibTransId="{072141F2-3145-415F-B018-4254A5FD3F9F}"/>
    <dgm:cxn modelId="{B2EA6286-6A8F-47C5-8682-44C48E0BC6D2}" type="presOf" srcId="{A99EA51C-863D-4E84-97AA-11307FF5962C}" destId="{A26E6BFD-93A4-47E3-B7AF-B6EBC1692D64}" srcOrd="0" destOrd="0" presId="urn:microsoft.com/office/officeart/2018/5/layout/IconCircleLabelList"/>
    <dgm:cxn modelId="{D4D065D9-4B6F-4686-91C1-41DE9F3C7925}" srcId="{B0E995B7-05B9-4D92-A457-5E6C7534462B}" destId="{A99EA51C-863D-4E84-97AA-11307FF5962C}" srcOrd="2" destOrd="0" parTransId="{BE92A1C6-8717-4C1B-BD7F-ECD0828FEB76}" sibTransId="{887A1939-9AFD-4444-AE47-5880BFED17E4}"/>
    <dgm:cxn modelId="{213392EB-6F11-424E-967D-B7A66D6098A7}" type="presOf" srcId="{B0E995B7-05B9-4D92-A457-5E6C7534462B}" destId="{2BDBDD8C-354A-40A0-A192-9C686F015031}" srcOrd="0" destOrd="0" presId="urn:microsoft.com/office/officeart/2018/5/layout/IconCircleLabelList"/>
    <dgm:cxn modelId="{507467FE-15A9-413B-81E5-D3C55FCBB5E4}" type="presOf" srcId="{B58101BC-E955-447C-B24C-2EE3B0882CA4}" destId="{649272FA-9F34-4530-9F33-00D13BE14710}" srcOrd="0" destOrd="0" presId="urn:microsoft.com/office/officeart/2018/5/layout/IconCircleLabelList"/>
    <dgm:cxn modelId="{D48EE06A-C1EC-45F4-97AF-1296D4099A5A}" type="presParOf" srcId="{2BDBDD8C-354A-40A0-A192-9C686F015031}" destId="{C932AE24-72F1-4DD9-9572-62F5A5B8B2B1}" srcOrd="0" destOrd="0" presId="urn:microsoft.com/office/officeart/2018/5/layout/IconCircleLabelList"/>
    <dgm:cxn modelId="{321C9AC6-5BEF-4802-8F1C-042ACA116D03}" type="presParOf" srcId="{C932AE24-72F1-4DD9-9572-62F5A5B8B2B1}" destId="{4CF1649F-52AF-4154-8856-C0B9785F5942}" srcOrd="0" destOrd="0" presId="urn:microsoft.com/office/officeart/2018/5/layout/IconCircleLabelList"/>
    <dgm:cxn modelId="{5A280968-BF87-4454-AF30-0FB195C0B82B}" type="presParOf" srcId="{C932AE24-72F1-4DD9-9572-62F5A5B8B2B1}" destId="{671F6740-C133-455B-8189-0145A9B9C4E6}" srcOrd="1" destOrd="0" presId="urn:microsoft.com/office/officeart/2018/5/layout/IconCircleLabelList"/>
    <dgm:cxn modelId="{32CF2398-D894-44B6-9F70-9CC11B9FF021}" type="presParOf" srcId="{C932AE24-72F1-4DD9-9572-62F5A5B8B2B1}" destId="{73482113-FA5D-46FE-8EBE-33183C5EA2C6}" srcOrd="2" destOrd="0" presId="urn:microsoft.com/office/officeart/2018/5/layout/IconCircleLabelList"/>
    <dgm:cxn modelId="{33BF777E-E25B-4811-ACB5-D40207D4E2F4}" type="presParOf" srcId="{C932AE24-72F1-4DD9-9572-62F5A5B8B2B1}" destId="{A162E65D-ED8B-462A-B401-87015C7BADA3}" srcOrd="3" destOrd="0" presId="urn:microsoft.com/office/officeart/2018/5/layout/IconCircleLabelList"/>
    <dgm:cxn modelId="{817F6BE0-C32C-4B75-9E25-F7BBDDBE021D}" type="presParOf" srcId="{2BDBDD8C-354A-40A0-A192-9C686F015031}" destId="{A5380EC3-3A9C-4EA9-AA09-48E863E2C65B}" srcOrd="1" destOrd="0" presId="urn:microsoft.com/office/officeart/2018/5/layout/IconCircleLabelList"/>
    <dgm:cxn modelId="{79443DBF-A404-47FC-8582-00D9B92F1023}" type="presParOf" srcId="{2BDBDD8C-354A-40A0-A192-9C686F015031}" destId="{A422FD18-668C-4992-856B-D1563AEC5D8C}" srcOrd="2" destOrd="0" presId="urn:microsoft.com/office/officeart/2018/5/layout/IconCircleLabelList"/>
    <dgm:cxn modelId="{5AE139D5-9655-46FB-BAE8-356E5C73133A}" type="presParOf" srcId="{A422FD18-668C-4992-856B-D1563AEC5D8C}" destId="{588BF202-F809-4E6E-A113-791BA2F3A5A3}" srcOrd="0" destOrd="0" presId="urn:microsoft.com/office/officeart/2018/5/layout/IconCircleLabelList"/>
    <dgm:cxn modelId="{EEE81F49-838A-45DB-B6CC-647921C96005}" type="presParOf" srcId="{A422FD18-668C-4992-856B-D1563AEC5D8C}" destId="{234A35A5-669A-4EBA-A278-489E900E029F}" srcOrd="1" destOrd="0" presId="urn:microsoft.com/office/officeart/2018/5/layout/IconCircleLabelList"/>
    <dgm:cxn modelId="{AD5BB0A6-BABA-49BD-88D1-80178741BFD4}" type="presParOf" srcId="{A422FD18-668C-4992-856B-D1563AEC5D8C}" destId="{7E6D7BFD-F58E-491A-B9BD-11E200B7FEFA}" srcOrd="2" destOrd="0" presId="urn:microsoft.com/office/officeart/2018/5/layout/IconCircleLabelList"/>
    <dgm:cxn modelId="{4D288546-7147-4E88-A2C7-48E8DE48923C}" type="presParOf" srcId="{A422FD18-668C-4992-856B-D1563AEC5D8C}" destId="{649272FA-9F34-4530-9F33-00D13BE14710}" srcOrd="3" destOrd="0" presId="urn:microsoft.com/office/officeart/2018/5/layout/IconCircleLabelList"/>
    <dgm:cxn modelId="{F446BBEB-6434-4DF4-8367-DADC04EC53C7}" type="presParOf" srcId="{2BDBDD8C-354A-40A0-A192-9C686F015031}" destId="{3CB65D96-524A-43CE-AC04-09A814DA67C4}" srcOrd="3" destOrd="0" presId="urn:microsoft.com/office/officeart/2018/5/layout/IconCircleLabelList"/>
    <dgm:cxn modelId="{B4D007DB-7E36-4D12-958C-86E207F99537}" type="presParOf" srcId="{2BDBDD8C-354A-40A0-A192-9C686F015031}" destId="{5DF15BAE-CEC3-4B1C-96D1-7C3538D9C95F}" srcOrd="4" destOrd="0" presId="urn:microsoft.com/office/officeart/2018/5/layout/IconCircleLabelList"/>
    <dgm:cxn modelId="{10344561-517F-4483-952C-E711B713164D}" type="presParOf" srcId="{5DF15BAE-CEC3-4B1C-96D1-7C3538D9C95F}" destId="{FA680AA9-8269-41B9-B8D5-E973E66C6B6C}" srcOrd="0" destOrd="0" presId="urn:microsoft.com/office/officeart/2018/5/layout/IconCircleLabelList"/>
    <dgm:cxn modelId="{6C760476-0C79-4DFE-9F05-C5E35D1E450C}" type="presParOf" srcId="{5DF15BAE-CEC3-4B1C-96D1-7C3538D9C95F}" destId="{7CBE82FA-9F33-4918-925C-665AAA0257F1}" srcOrd="1" destOrd="0" presId="urn:microsoft.com/office/officeart/2018/5/layout/IconCircleLabelList"/>
    <dgm:cxn modelId="{8FE134DF-4C88-44BA-A8A8-ABAE58E057BB}" type="presParOf" srcId="{5DF15BAE-CEC3-4B1C-96D1-7C3538D9C95F}" destId="{D4AE11C7-377E-4FDB-B351-6EE9E0DC3981}" srcOrd="2" destOrd="0" presId="urn:microsoft.com/office/officeart/2018/5/layout/IconCircleLabelList"/>
    <dgm:cxn modelId="{A939A275-46FD-4EB4-806C-7DEBDDD7FBB4}" type="presParOf" srcId="{5DF15BAE-CEC3-4B1C-96D1-7C3538D9C95F}" destId="{A26E6BFD-93A4-47E3-B7AF-B6EBC1692D6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67D661-8C43-4E65-80A3-035F6DDC8B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2258856-5B56-4386-99E2-836C448345C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Cardiogénique</a:t>
          </a:r>
          <a:endParaRPr lang="en-US"/>
        </a:p>
      </dgm:t>
    </dgm:pt>
    <dgm:pt modelId="{91677AFF-0690-4118-A654-07969DD05D8F}" type="parTrans" cxnId="{DEA1F63E-B531-4179-B9A0-BFB5F61122F6}">
      <dgm:prSet/>
      <dgm:spPr/>
      <dgm:t>
        <a:bodyPr/>
        <a:lstStyle/>
        <a:p>
          <a:endParaRPr lang="en-US"/>
        </a:p>
      </dgm:t>
    </dgm:pt>
    <dgm:pt modelId="{6759F459-D4C3-4397-AE91-A515302A389D}" type="sibTrans" cxnId="{DEA1F63E-B531-4179-B9A0-BFB5F61122F6}">
      <dgm:prSet/>
      <dgm:spPr/>
      <dgm:t>
        <a:bodyPr/>
        <a:lstStyle/>
        <a:p>
          <a:endParaRPr lang="en-US"/>
        </a:p>
      </dgm:t>
    </dgm:pt>
    <dgm:pt modelId="{30DE5CD5-5327-4CF6-AD01-34975D0DB131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Hypovolémique</a:t>
          </a:r>
          <a:endParaRPr lang="en-US"/>
        </a:p>
      </dgm:t>
    </dgm:pt>
    <dgm:pt modelId="{0515BCC6-ECBF-41FB-AAC2-AD0C1F1B0D2E}" type="parTrans" cxnId="{6571409E-D84F-4195-BC43-0BB770DE41A4}">
      <dgm:prSet/>
      <dgm:spPr/>
      <dgm:t>
        <a:bodyPr/>
        <a:lstStyle/>
        <a:p>
          <a:endParaRPr lang="en-US"/>
        </a:p>
      </dgm:t>
    </dgm:pt>
    <dgm:pt modelId="{53A20BFB-15B5-452C-8C9A-F812CBCA14A2}" type="sibTrans" cxnId="{6571409E-D84F-4195-BC43-0BB770DE41A4}">
      <dgm:prSet/>
      <dgm:spPr/>
      <dgm:t>
        <a:bodyPr/>
        <a:lstStyle/>
        <a:p>
          <a:endParaRPr lang="en-US"/>
        </a:p>
      </dgm:t>
    </dgm:pt>
    <dgm:pt modelId="{C1258693-6893-4AAD-93D5-13F7975C03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Hémorragie</a:t>
          </a:r>
          <a:endParaRPr lang="en-US" sz="1600" dirty="0"/>
        </a:p>
      </dgm:t>
    </dgm:pt>
    <dgm:pt modelId="{164AD88D-61EE-4514-9212-B6A814CD4BE7}" type="parTrans" cxnId="{9B16A13A-42EC-40FD-A1C1-DC1B74CF90C2}">
      <dgm:prSet/>
      <dgm:spPr/>
      <dgm:t>
        <a:bodyPr/>
        <a:lstStyle/>
        <a:p>
          <a:endParaRPr lang="en-US"/>
        </a:p>
      </dgm:t>
    </dgm:pt>
    <dgm:pt modelId="{D36C0538-29C2-4C56-BEE6-EE7E33C47AEA}" type="sibTrans" cxnId="{9B16A13A-42EC-40FD-A1C1-DC1B74CF90C2}">
      <dgm:prSet/>
      <dgm:spPr/>
      <dgm:t>
        <a:bodyPr/>
        <a:lstStyle/>
        <a:p>
          <a:endParaRPr lang="en-US"/>
        </a:p>
      </dgm:t>
    </dgm:pt>
    <dgm:pt modelId="{BAD56AC4-EEA3-421D-8BD6-7F403A4F4B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Déshydratation</a:t>
          </a:r>
          <a:endParaRPr lang="en-US" sz="1600" dirty="0"/>
        </a:p>
      </dgm:t>
    </dgm:pt>
    <dgm:pt modelId="{C146AF7E-3C79-4C83-BA67-31C3A24C8A1F}" type="parTrans" cxnId="{7EA0BD7E-CD65-4F61-8455-B4E4DC66D177}">
      <dgm:prSet/>
      <dgm:spPr/>
      <dgm:t>
        <a:bodyPr/>
        <a:lstStyle/>
        <a:p>
          <a:endParaRPr lang="en-US"/>
        </a:p>
      </dgm:t>
    </dgm:pt>
    <dgm:pt modelId="{B149B0C0-5FD6-4C5D-8AB4-B60CD3FC71A4}" type="sibTrans" cxnId="{7EA0BD7E-CD65-4F61-8455-B4E4DC66D177}">
      <dgm:prSet/>
      <dgm:spPr/>
      <dgm:t>
        <a:bodyPr/>
        <a:lstStyle/>
        <a:p>
          <a:endParaRPr lang="en-US"/>
        </a:p>
      </dgm:t>
    </dgm:pt>
    <dgm:pt modelId="{4E68EA8A-6B36-4CFD-9E24-66C1C2983F0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Distributif</a:t>
          </a:r>
          <a:endParaRPr lang="en-US"/>
        </a:p>
      </dgm:t>
    </dgm:pt>
    <dgm:pt modelId="{B8DEC0BB-712A-4403-BBAD-E0188DA541B2}" type="parTrans" cxnId="{6968AE1B-16A1-41D7-B5AE-D3A081716185}">
      <dgm:prSet/>
      <dgm:spPr/>
      <dgm:t>
        <a:bodyPr/>
        <a:lstStyle/>
        <a:p>
          <a:endParaRPr lang="en-US"/>
        </a:p>
      </dgm:t>
    </dgm:pt>
    <dgm:pt modelId="{31D76AD1-528E-41FA-AA37-55953020F8B1}" type="sibTrans" cxnId="{6968AE1B-16A1-41D7-B5AE-D3A081716185}">
      <dgm:prSet/>
      <dgm:spPr/>
      <dgm:t>
        <a:bodyPr/>
        <a:lstStyle/>
        <a:p>
          <a:endParaRPr lang="en-US"/>
        </a:p>
      </dgm:t>
    </dgm:pt>
    <dgm:pt modelId="{E8B99815-DBBD-474B-AA35-0D6BF9D771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Sepsis +++</a:t>
          </a:r>
          <a:endParaRPr lang="en-US" sz="1600" dirty="0"/>
        </a:p>
      </dgm:t>
    </dgm:pt>
    <dgm:pt modelId="{597F0CD4-ED2E-4D60-9F55-1B6F84CF717F}" type="parTrans" cxnId="{DE634896-1FF3-41D4-B304-59DE75934F84}">
      <dgm:prSet/>
      <dgm:spPr/>
      <dgm:t>
        <a:bodyPr/>
        <a:lstStyle/>
        <a:p>
          <a:endParaRPr lang="en-US"/>
        </a:p>
      </dgm:t>
    </dgm:pt>
    <dgm:pt modelId="{9B504073-E164-4EE4-BDE6-28AC98CBCAC3}" type="sibTrans" cxnId="{DE634896-1FF3-41D4-B304-59DE75934F84}">
      <dgm:prSet/>
      <dgm:spPr/>
      <dgm:t>
        <a:bodyPr/>
        <a:lstStyle/>
        <a:p>
          <a:endParaRPr lang="en-US"/>
        </a:p>
      </dgm:t>
    </dgm:pt>
    <dgm:pt modelId="{2191113E-8AC9-4314-AB0A-5912C1B32B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Anaphylaxie</a:t>
          </a:r>
          <a:endParaRPr lang="en-US" sz="1600" dirty="0"/>
        </a:p>
      </dgm:t>
    </dgm:pt>
    <dgm:pt modelId="{FBDD57F2-7264-4758-9AD5-EB49A6097147}" type="parTrans" cxnId="{2B43AAB7-7450-4025-8D24-0D39AD971024}">
      <dgm:prSet/>
      <dgm:spPr/>
      <dgm:t>
        <a:bodyPr/>
        <a:lstStyle/>
        <a:p>
          <a:endParaRPr lang="en-US"/>
        </a:p>
      </dgm:t>
    </dgm:pt>
    <dgm:pt modelId="{81E9CE48-FBB6-4388-8EF7-2817D3B54879}" type="sibTrans" cxnId="{2B43AAB7-7450-4025-8D24-0D39AD971024}">
      <dgm:prSet/>
      <dgm:spPr/>
      <dgm:t>
        <a:bodyPr/>
        <a:lstStyle/>
        <a:p>
          <a:endParaRPr lang="en-US"/>
        </a:p>
      </dgm:t>
    </dgm:pt>
    <dgm:pt modelId="{20283A41-149E-4EDD-893B-808ECFE4DC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Choc neurogénique</a:t>
          </a:r>
          <a:endParaRPr lang="en-US" sz="1600" dirty="0"/>
        </a:p>
      </dgm:t>
    </dgm:pt>
    <dgm:pt modelId="{16EF24EE-2AB1-40DD-BDD8-0AA1A1633157}" type="parTrans" cxnId="{BDC74DA8-CA1E-40CE-8DE1-BBE997EF4121}">
      <dgm:prSet/>
      <dgm:spPr/>
      <dgm:t>
        <a:bodyPr/>
        <a:lstStyle/>
        <a:p>
          <a:endParaRPr lang="en-US"/>
        </a:p>
      </dgm:t>
    </dgm:pt>
    <dgm:pt modelId="{AF8217D4-65A0-425F-B000-69D1F6325307}" type="sibTrans" cxnId="{BDC74DA8-CA1E-40CE-8DE1-BBE997EF4121}">
      <dgm:prSet/>
      <dgm:spPr/>
      <dgm:t>
        <a:bodyPr/>
        <a:lstStyle/>
        <a:p>
          <a:endParaRPr lang="en-US"/>
        </a:p>
      </dgm:t>
    </dgm:pt>
    <dgm:pt modelId="{39B2A8C5-82B4-48D7-9695-4143EDC79A2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Obstructif</a:t>
          </a:r>
          <a:endParaRPr lang="en-US"/>
        </a:p>
      </dgm:t>
    </dgm:pt>
    <dgm:pt modelId="{3ABFFA6C-664F-4FE2-B30C-005B8D66C6D0}" type="parTrans" cxnId="{AD29FBCC-A62E-40FD-A58E-5AF0A55E883C}">
      <dgm:prSet/>
      <dgm:spPr/>
      <dgm:t>
        <a:bodyPr/>
        <a:lstStyle/>
        <a:p>
          <a:endParaRPr lang="en-US"/>
        </a:p>
      </dgm:t>
    </dgm:pt>
    <dgm:pt modelId="{CCA92720-A06C-431E-BE5A-C89D27352CA7}" type="sibTrans" cxnId="{AD29FBCC-A62E-40FD-A58E-5AF0A55E883C}">
      <dgm:prSet/>
      <dgm:spPr/>
      <dgm:t>
        <a:bodyPr/>
        <a:lstStyle/>
        <a:p>
          <a:endParaRPr lang="en-US"/>
        </a:p>
      </dgm:t>
    </dgm:pt>
    <dgm:pt modelId="{E3D89E3C-C86F-4D42-9C84-19D581D1C5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Embolie pulmonaire</a:t>
          </a:r>
          <a:endParaRPr lang="en-US" sz="1600" dirty="0"/>
        </a:p>
      </dgm:t>
    </dgm:pt>
    <dgm:pt modelId="{20384156-737D-4E4D-95BF-36993ECA0C54}" type="parTrans" cxnId="{2EA35390-3F3A-44FE-96E5-8A72D7623B7F}">
      <dgm:prSet/>
      <dgm:spPr/>
      <dgm:t>
        <a:bodyPr/>
        <a:lstStyle/>
        <a:p>
          <a:endParaRPr lang="en-US"/>
        </a:p>
      </dgm:t>
    </dgm:pt>
    <dgm:pt modelId="{ECC614D2-6C33-4DE0-BEC2-2C328E4CC5E2}" type="sibTrans" cxnId="{2EA35390-3F3A-44FE-96E5-8A72D7623B7F}">
      <dgm:prSet/>
      <dgm:spPr/>
      <dgm:t>
        <a:bodyPr/>
        <a:lstStyle/>
        <a:p>
          <a:endParaRPr lang="en-US"/>
        </a:p>
      </dgm:t>
    </dgm:pt>
    <dgm:pt modelId="{84892220-C36C-4848-B3FE-5AE673DB85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Pneumothorax sous tension</a:t>
          </a:r>
          <a:endParaRPr lang="en-US" sz="1600" dirty="0"/>
        </a:p>
      </dgm:t>
    </dgm:pt>
    <dgm:pt modelId="{408CB14B-4FD4-442F-8677-81AF895C4C76}" type="parTrans" cxnId="{3EDAFB81-3BB6-4EC4-B9CC-EFF1E0B519BD}">
      <dgm:prSet/>
      <dgm:spPr/>
      <dgm:t>
        <a:bodyPr/>
        <a:lstStyle/>
        <a:p>
          <a:endParaRPr lang="en-US"/>
        </a:p>
      </dgm:t>
    </dgm:pt>
    <dgm:pt modelId="{5392DC8D-5D6A-4995-BEC5-9D8B55DEADD4}" type="sibTrans" cxnId="{3EDAFB81-3BB6-4EC4-B9CC-EFF1E0B519BD}">
      <dgm:prSet/>
      <dgm:spPr/>
      <dgm:t>
        <a:bodyPr/>
        <a:lstStyle/>
        <a:p>
          <a:endParaRPr lang="en-US"/>
        </a:p>
      </dgm:t>
    </dgm:pt>
    <dgm:pt modelId="{888791B9-15B8-41DF-840E-C88AC6FDA5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Tamponnade</a:t>
          </a:r>
          <a:endParaRPr lang="en-US" sz="1600" dirty="0"/>
        </a:p>
      </dgm:t>
    </dgm:pt>
    <dgm:pt modelId="{7E45EF1C-C1CE-44EC-9CEE-2A6B0288C1CB}" type="parTrans" cxnId="{DE1B7FAD-5947-4701-A973-1E2D2004F6DF}">
      <dgm:prSet/>
      <dgm:spPr/>
      <dgm:t>
        <a:bodyPr/>
        <a:lstStyle/>
        <a:p>
          <a:endParaRPr lang="en-US"/>
        </a:p>
      </dgm:t>
    </dgm:pt>
    <dgm:pt modelId="{699B788B-2A02-45AF-B63C-D0F55CD36132}" type="sibTrans" cxnId="{DE1B7FAD-5947-4701-A973-1E2D2004F6DF}">
      <dgm:prSet/>
      <dgm:spPr/>
      <dgm:t>
        <a:bodyPr/>
        <a:lstStyle/>
        <a:p>
          <a:endParaRPr lang="en-US"/>
        </a:p>
      </dgm:t>
    </dgm:pt>
    <dgm:pt modelId="{BFB7A738-73E6-403D-AF5E-8B880E3EC22F}" type="pres">
      <dgm:prSet presAssocID="{7F67D661-8C43-4E65-80A3-035F6DDC8B78}" presName="root" presStyleCnt="0">
        <dgm:presLayoutVars>
          <dgm:dir/>
          <dgm:resizeHandles val="exact"/>
        </dgm:presLayoutVars>
      </dgm:prSet>
      <dgm:spPr/>
    </dgm:pt>
    <dgm:pt modelId="{E4BC7258-237D-4B3A-A3C2-F479F75AF0C5}" type="pres">
      <dgm:prSet presAssocID="{02258856-5B56-4386-99E2-836C448345C9}" presName="compNode" presStyleCnt="0"/>
      <dgm:spPr/>
    </dgm:pt>
    <dgm:pt modelId="{85825125-B56E-4533-88B7-1BF949F9D9C3}" type="pres">
      <dgm:prSet presAssocID="{02258856-5B56-4386-99E2-836C448345C9}" presName="bgRect" presStyleLbl="bgShp" presStyleIdx="0" presStyleCnt="4"/>
      <dgm:spPr/>
    </dgm:pt>
    <dgm:pt modelId="{C6E74832-7F22-485E-973D-9BD3A698B218}" type="pres">
      <dgm:prSet presAssocID="{02258856-5B56-4386-99E2-836C448345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gane du cœur"/>
        </a:ext>
      </dgm:extLst>
    </dgm:pt>
    <dgm:pt modelId="{BA32409C-4E2F-46E6-93F9-E325672459A6}" type="pres">
      <dgm:prSet presAssocID="{02258856-5B56-4386-99E2-836C448345C9}" presName="spaceRect" presStyleCnt="0"/>
      <dgm:spPr/>
    </dgm:pt>
    <dgm:pt modelId="{E00C3C28-38B8-41F5-BD91-C6A79E6ABF34}" type="pres">
      <dgm:prSet presAssocID="{02258856-5B56-4386-99E2-836C448345C9}" presName="parTx" presStyleLbl="revTx" presStyleIdx="0" presStyleCnt="7">
        <dgm:presLayoutVars>
          <dgm:chMax val="0"/>
          <dgm:chPref val="0"/>
        </dgm:presLayoutVars>
      </dgm:prSet>
      <dgm:spPr/>
    </dgm:pt>
    <dgm:pt modelId="{A6C636A7-B995-4C47-A6D8-D8457FB2BE8A}" type="pres">
      <dgm:prSet presAssocID="{6759F459-D4C3-4397-AE91-A515302A389D}" presName="sibTrans" presStyleCnt="0"/>
      <dgm:spPr/>
    </dgm:pt>
    <dgm:pt modelId="{F56E1906-B108-4F1B-A9D7-A1E95E8463FB}" type="pres">
      <dgm:prSet presAssocID="{30DE5CD5-5327-4CF6-AD01-34975D0DB131}" presName="compNode" presStyleCnt="0"/>
      <dgm:spPr/>
    </dgm:pt>
    <dgm:pt modelId="{1A2E2A2E-095A-4E4C-A571-42BC3F219D22}" type="pres">
      <dgm:prSet presAssocID="{30DE5CD5-5327-4CF6-AD01-34975D0DB131}" presName="bgRect" presStyleLbl="bgShp" presStyleIdx="1" presStyleCnt="4"/>
      <dgm:spPr/>
    </dgm:pt>
    <dgm:pt modelId="{7A1593FE-4835-4F1A-952A-C6F09EBFD400}" type="pres">
      <dgm:prSet presAssocID="{30DE5CD5-5327-4CF6-AD01-34975D0DB13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07FFF3FC-56C0-4B17-855A-8ED9BCA1BF7E}" type="pres">
      <dgm:prSet presAssocID="{30DE5CD5-5327-4CF6-AD01-34975D0DB131}" presName="spaceRect" presStyleCnt="0"/>
      <dgm:spPr/>
    </dgm:pt>
    <dgm:pt modelId="{1D863004-8A42-4DE9-BA2A-62897482887C}" type="pres">
      <dgm:prSet presAssocID="{30DE5CD5-5327-4CF6-AD01-34975D0DB131}" presName="parTx" presStyleLbl="revTx" presStyleIdx="1" presStyleCnt="7">
        <dgm:presLayoutVars>
          <dgm:chMax val="0"/>
          <dgm:chPref val="0"/>
        </dgm:presLayoutVars>
      </dgm:prSet>
      <dgm:spPr/>
    </dgm:pt>
    <dgm:pt modelId="{492EF75E-DF92-435E-A85A-39F1D26FF9E6}" type="pres">
      <dgm:prSet presAssocID="{30DE5CD5-5327-4CF6-AD01-34975D0DB131}" presName="desTx" presStyleLbl="revTx" presStyleIdx="2" presStyleCnt="7" custLinFactNeighborX="-18576" custLinFactNeighborY="3984">
        <dgm:presLayoutVars/>
      </dgm:prSet>
      <dgm:spPr/>
    </dgm:pt>
    <dgm:pt modelId="{C3C5660F-8D24-4491-BADF-074B2D696D43}" type="pres">
      <dgm:prSet presAssocID="{53A20BFB-15B5-452C-8C9A-F812CBCA14A2}" presName="sibTrans" presStyleCnt="0"/>
      <dgm:spPr/>
    </dgm:pt>
    <dgm:pt modelId="{AC48CB60-BFDE-4324-9B94-2875AFD2DF71}" type="pres">
      <dgm:prSet presAssocID="{4E68EA8A-6B36-4CFD-9E24-66C1C2983F0A}" presName="compNode" presStyleCnt="0"/>
      <dgm:spPr/>
    </dgm:pt>
    <dgm:pt modelId="{5FA64D96-5CF9-4FFD-8850-B760AA7C3AC7}" type="pres">
      <dgm:prSet presAssocID="{4E68EA8A-6B36-4CFD-9E24-66C1C2983F0A}" presName="bgRect" presStyleLbl="bgShp" presStyleIdx="2" presStyleCnt="4"/>
      <dgm:spPr/>
    </dgm:pt>
    <dgm:pt modelId="{22149698-A541-4135-A7F5-DA419CDD4DB6}" type="pres">
      <dgm:prSet presAssocID="{4E68EA8A-6B36-4CFD-9E24-66C1C2983F0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ètre"/>
        </a:ext>
      </dgm:extLst>
    </dgm:pt>
    <dgm:pt modelId="{14F9A288-73B5-4963-905A-0D9FE102B7F2}" type="pres">
      <dgm:prSet presAssocID="{4E68EA8A-6B36-4CFD-9E24-66C1C2983F0A}" presName="spaceRect" presStyleCnt="0"/>
      <dgm:spPr/>
    </dgm:pt>
    <dgm:pt modelId="{F42C03DC-5437-4019-876F-A7E0BA99108C}" type="pres">
      <dgm:prSet presAssocID="{4E68EA8A-6B36-4CFD-9E24-66C1C2983F0A}" presName="parTx" presStyleLbl="revTx" presStyleIdx="3" presStyleCnt="7">
        <dgm:presLayoutVars>
          <dgm:chMax val="0"/>
          <dgm:chPref val="0"/>
        </dgm:presLayoutVars>
      </dgm:prSet>
      <dgm:spPr/>
    </dgm:pt>
    <dgm:pt modelId="{39964F16-B359-4892-BA04-BFBF31DF015C}" type="pres">
      <dgm:prSet presAssocID="{4E68EA8A-6B36-4CFD-9E24-66C1C2983F0A}" presName="desTx" presStyleLbl="revTx" presStyleIdx="4" presStyleCnt="7" custLinFactNeighborX="-18576" custLinFactNeighborY="2261">
        <dgm:presLayoutVars/>
      </dgm:prSet>
      <dgm:spPr/>
    </dgm:pt>
    <dgm:pt modelId="{D61AB03D-E83A-4314-A976-3A23D6BB0303}" type="pres">
      <dgm:prSet presAssocID="{31D76AD1-528E-41FA-AA37-55953020F8B1}" presName="sibTrans" presStyleCnt="0"/>
      <dgm:spPr/>
    </dgm:pt>
    <dgm:pt modelId="{4C1DAC90-FC73-45BA-A27C-61D4111EECD8}" type="pres">
      <dgm:prSet presAssocID="{39B2A8C5-82B4-48D7-9695-4143EDC79A22}" presName="compNode" presStyleCnt="0"/>
      <dgm:spPr/>
    </dgm:pt>
    <dgm:pt modelId="{A4F52E0D-517B-4210-A029-7ED75791341E}" type="pres">
      <dgm:prSet presAssocID="{39B2A8C5-82B4-48D7-9695-4143EDC79A22}" presName="bgRect" presStyleLbl="bgShp" presStyleIdx="3" presStyleCnt="4"/>
      <dgm:spPr/>
    </dgm:pt>
    <dgm:pt modelId="{B4734435-A2EB-434A-8100-4745990E7658}" type="pres">
      <dgm:prSet presAssocID="{39B2A8C5-82B4-48D7-9695-4143EDC79A2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E80EFE9F-F2BD-45D3-85ED-B28896FF4425}" type="pres">
      <dgm:prSet presAssocID="{39B2A8C5-82B4-48D7-9695-4143EDC79A22}" presName="spaceRect" presStyleCnt="0"/>
      <dgm:spPr/>
    </dgm:pt>
    <dgm:pt modelId="{83B8BC19-D82A-413D-BAFB-BC0FDF5E9662}" type="pres">
      <dgm:prSet presAssocID="{39B2A8C5-82B4-48D7-9695-4143EDC79A22}" presName="parTx" presStyleLbl="revTx" presStyleIdx="5" presStyleCnt="7">
        <dgm:presLayoutVars>
          <dgm:chMax val="0"/>
          <dgm:chPref val="0"/>
        </dgm:presLayoutVars>
      </dgm:prSet>
      <dgm:spPr/>
    </dgm:pt>
    <dgm:pt modelId="{3850FC67-A10F-4A74-93B5-66C4066E9C85}" type="pres">
      <dgm:prSet presAssocID="{39B2A8C5-82B4-48D7-9695-4143EDC79A22}" presName="desTx" presStyleLbl="revTx" presStyleIdx="6" presStyleCnt="7" custScaleX="117698" custLinFactNeighborX="-9727" custLinFactNeighborY="1294">
        <dgm:presLayoutVars/>
      </dgm:prSet>
      <dgm:spPr/>
    </dgm:pt>
  </dgm:ptLst>
  <dgm:cxnLst>
    <dgm:cxn modelId="{9161E113-37B3-4043-A283-80C16F042FD1}" type="presOf" srcId="{20283A41-149E-4EDD-893B-808ECFE4DC83}" destId="{39964F16-B359-4892-BA04-BFBF31DF015C}" srcOrd="0" destOrd="2" presId="urn:microsoft.com/office/officeart/2018/2/layout/IconVerticalSolidList"/>
    <dgm:cxn modelId="{5839EF16-CC2E-6947-8E87-7ABFC29FA16D}" type="presOf" srcId="{E8B99815-DBBD-474B-AA35-0D6BF9D7714B}" destId="{39964F16-B359-4892-BA04-BFBF31DF015C}" srcOrd="0" destOrd="0" presId="urn:microsoft.com/office/officeart/2018/2/layout/IconVerticalSolidList"/>
    <dgm:cxn modelId="{6968AE1B-16A1-41D7-B5AE-D3A081716185}" srcId="{7F67D661-8C43-4E65-80A3-035F6DDC8B78}" destId="{4E68EA8A-6B36-4CFD-9E24-66C1C2983F0A}" srcOrd="2" destOrd="0" parTransId="{B8DEC0BB-712A-4403-BBAD-E0188DA541B2}" sibTransId="{31D76AD1-528E-41FA-AA37-55953020F8B1}"/>
    <dgm:cxn modelId="{1364B532-0FCB-3945-83D1-AE1ECE670AFE}" type="presOf" srcId="{02258856-5B56-4386-99E2-836C448345C9}" destId="{E00C3C28-38B8-41F5-BD91-C6A79E6ABF34}" srcOrd="0" destOrd="0" presId="urn:microsoft.com/office/officeart/2018/2/layout/IconVerticalSolidList"/>
    <dgm:cxn modelId="{9B16A13A-42EC-40FD-A1C1-DC1B74CF90C2}" srcId="{30DE5CD5-5327-4CF6-AD01-34975D0DB131}" destId="{C1258693-6893-4AAD-93D5-13F7975C030C}" srcOrd="0" destOrd="0" parTransId="{164AD88D-61EE-4514-9212-B6A814CD4BE7}" sibTransId="{D36C0538-29C2-4C56-BEE6-EE7E33C47AEA}"/>
    <dgm:cxn modelId="{7ED6023C-AB6B-1142-B8F4-D42D914FE0E8}" type="presOf" srcId="{4E68EA8A-6B36-4CFD-9E24-66C1C2983F0A}" destId="{F42C03DC-5437-4019-876F-A7E0BA99108C}" srcOrd="0" destOrd="0" presId="urn:microsoft.com/office/officeart/2018/2/layout/IconVerticalSolidList"/>
    <dgm:cxn modelId="{DEA1F63E-B531-4179-B9A0-BFB5F61122F6}" srcId="{7F67D661-8C43-4E65-80A3-035F6DDC8B78}" destId="{02258856-5B56-4386-99E2-836C448345C9}" srcOrd="0" destOrd="0" parTransId="{91677AFF-0690-4118-A654-07969DD05D8F}" sibTransId="{6759F459-D4C3-4397-AE91-A515302A389D}"/>
    <dgm:cxn modelId="{A63EC343-4B86-A342-9628-84B133016A83}" type="presOf" srcId="{E3D89E3C-C86F-4D42-9C84-19D581D1C5B8}" destId="{3850FC67-A10F-4A74-93B5-66C4066E9C85}" srcOrd="0" destOrd="0" presId="urn:microsoft.com/office/officeart/2018/2/layout/IconVerticalSolidList"/>
    <dgm:cxn modelId="{BFE2755D-415F-2A41-8022-B7F207107F28}" type="presOf" srcId="{C1258693-6893-4AAD-93D5-13F7975C030C}" destId="{492EF75E-DF92-435E-A85A-39F1D26FF9E6}" srcOrd="0" destOrd="0" presId="urn:microsoft.com/office/officeart/2018/2/layout/IconVerticalSolidList"/>
    <dgm:cxn modelId="{AB45DE62-AA22-C641-BCEF-AEDFC0F3A58A}" type="presOf" srcId="{2191113E-8AC9-4314-AB0A-5912C1B32B24}" destId="{39964F16-B359-4892-BA04-BFBF31DF015C}" srcOrd="0" destOrd="1" presId="urn:microsoft.com/office/officeart/2018/2/layout/IconVerticalSolidList"/>
    <dgm:cxn modelId="{8EEFFA63-AF64-6743-92CA-361E9F076CE2}" type="presOf" srcId="{888791B9-15B8-41DF-840E-C88AC6FDA520}" destId="{3850FC67-A10F-4A74-93B5-66C4066E9C85}" srcOrd="0" destOrd="2" presId="urn:microsoft.com/office/officeart/2018/2/layout/IconVerticalSolidList"/>
    <dgm:cxn modelId="{7EA0BD7E-CD65-4F61-8455-B4E4DC66D177}" srcId="{30DE5CD5-5327-4CF6-AD01-34975D0DB131}" destId="{BAD56AC4-EEA3-421D-8BD6-7F403A4F4B94}" srcOrd="1" destOrd="0" parTransId="{C146AF7E-3C79-4C83-BA67-31C3A24C8A1F}" sibTransId="{B149B0C0-5FD6-4C5D-8AB4-B60CD3FC71A4}"/>
    <dgm:cxn modelId="{3EDAFB81-3BB6-4EC4-B9CC-EFF1E0B519BD}" srcId="{39B2A8C5-82B4-48D7-9695-4143EDC79A22}" destId="{84892220-C36C-4848-B3FE-5AE673DB8568}" srcOrd="1" destOrd="0" parTransId="{408CB14B-4FD4-442F-8677-81AF895C4C76}" sibTransId="{5392DC8D-5D6A-4995-BEC5-9D8B55DEADD4}"/>
    <dgm:cxn modelId="{2EA35390-3F3A-44FE-96E5-8A72D7623B7F}" srcId="{39B2A8C5-82B4-48D7-9695-4143EDC79A22}" destId="{E3D89E3C-C86F-4D42-9C84-19D581D1C5B8}" srcOrd="0" destOrd="0" parTransId="{20384156-737D-4E4D-95BF-36993ECA0C54}" sibTransId="{ECC614D2-6C33-4DE0-BEC2-2C328E4CC5E2}"/>
    <dgm:cxn modelId="{DE634896-1FF3-41D4-B304-59DE75934F84}" srcId="{4E68EA8A-6B36-4CFD-9E24-66C1C2983F0A}" destId="{E8B99815-DBBD-474B-AA35-0D6BF9D7714B}" srcOrd="0" destOrd="0" parTransId="{597F0CD4-ED2E-4D60-9F55-1B6F84CF717F}" sibTransId="{9B504073-E164-4EE4-BDE6-28AC98CBCAC3}"/>
    <dgm:cxn modelId="{74CD3997-9634-B147-84C4-8BFA432DDACD}" type="presOf" srcId="{30DE5CD5-5327-4CF6-AD01-34975D0DB131}" destId="{1D863004-8A42-4DE9-BA2A-62897482887C}" srcOrd="0" destOrd="0" presId="urn:microsoft.com/office/officeart/2018/2/layout/IconVerticalSolidList"/>
    <dgm:cxn modelId="{6571409E-D84F-4195-BC43-0BB770DE41A4}" srcId="{7F67D661-8C43-4E65-80A3-035F6DDC8B78}" destId="{30DE5CD5-5327-4CF6-AD01-34975D0DB131}" srcOrd="1" destOrd="0" parTransId="{0515BCC6-ECBF-41FB-AAC2-AD0C1F1B0D2E}" sibTransId="{53A20BFB-15B5-452C-8C9A-F812CBCA14A2}"/>
    <dgm:cxn modelId="{BDC74DA8-CA1E-40CE-8DE1-BBE997EF4121}" srcId="{4E68EA8A-6B36-4CFD-9E24-66C1C2983F0A}" destId="{20283A41-149E-4EDD-893B-808ECFE4DC83}" srcOrd="2" destOrd="0" parTransId="{16EF24EE-2AB1-40DD-BDD8-0AA1A1633157}" sibTransId="{AF8217D4-65A0-425F-B000-69D1F6325307}"/>
    <dgm:cxn modelId="{DE1B7FAD-5947-4701-A973-1E2D2004F6DF}" srcId="{39B2A8C5-82B4-48D7-9695-4143EDC79A22}" destId="{888791B9-15B8-41DF-840E-C88AC6FDA520}" srcOrd="2" destOrd="0" parTransId="{7E45EF1C-C1CE-44EC-9CEE-2A6B0288C1CB}" sibTransId="{699B788B-2A02-45AF-B63C-D0F55CD36132}"/>
    <dgm:cxn modelId="{9F21ECB6-7505-F045-B622-090DA515242C}" type="presOf" srcId="{84892220-C36C-4848-B3FE-5AE673DB8568}" destId="{3850FC67-A10F-4A74-93B5-66C4066E9C85}" srcOrd="0" destOrd="1" presId="urn:microsoft.com/office/officeart/2018/2/layout/IconVerticalSolidList"/>
    <dgm:cxn modelId="{2B43AAB7-7450-4025-8D24-0D39AD971024}" srcId="{4E68EA8A-6B36-4CFD-9E24-66C1C2983F0A}" destId="{2191113E-8AC9-4314-AB0A-5912C1B32B24}" srcOrd="1" destOrd="0" parTransId="{FBDD57F2-7264-4758-9AD5-EB49A6097147}" sibTransId="{81E9CE48-FBB6-4388-8EF7-2817D3B54879}"/>
    <dgm:cxn modelId="{38FC7EB9-D2E4-A64E-9CFC-6AB6BA8AE34B}" type="presOf" srcId="{BAD56AC4-EEA3-421D-8BD6-7F403A4F4B94}" destId="{492EF75E-DF92-435E-A85A-39F1D26FF9E6}" srcOrd="0" destOrd="1" presId="urn:microsoft.com/office/officeart/2018/2/layout/IconVerticalSolidList"/>
    <dgm:cxn modelId="{AD29FBCC-A62E-40FD-A58E-5AF0A55E883C}" srcId="{7F67D661-8C43-4E65-80A3-035F6DDC8B78}" destId="{39B2A8C5-82B4-48D7-9695-4143EDC79A22}" srcOrd="3" destOrd="0" parTransId="{3ABFFA6C-664F-4FE2-B30C-005B8D66C6D0}" sibTransId="{CCA92720-A06C-431E-BE5A-C89D27352CA7}"/>
    <dgm:cxn modelId="{56118BDD-DB64-FF40-B883-9DD94C13E25A}" type="presOf" srcId="{39B2A8C5-82B4-48D7-9695-4143EDC79A22}" destId="{83B8BC19-D82A-413D-BAFB-BC0FDF5E9662}" srcOrd="0" destOrd="0" presId="urn:microsoft.com/office/officeart/2018/2/layout/IconVerticalSolidList"/>
    <dgm:cxn modelId="{0F208DE9-5029-614E-953B-5B17AAB895F2}" type="presOf" srcId="{7F67D661-8C43-4E65-80A3-035F6DDC8B78}" destId="{BFB7A738-73E6-403D-AF5E-8B880E3EC22F}" srcOrd="0" destOrd="0" presId="urn:microsoft.com/office/officeart/2018/2/layout/IconVerticalSolidList"/>
    <dgm:cxn modelId="{E8EAD9E6-B8F1-F545-B944-384D79A06BCF}" type="presParOf" srcId="{BFB7A738-73E6-403D-AF5E-8B880E3EC22F}" destId="{E4BC7258-237D-4B3A-A3C2-F479F75AF0C5}" srcOrd="0" destOrd="0" presId="urn:microsoft.com/office/officeart/2018/2/layout/IconVerticalSolidList"/>
    <dgm:cxn modelId="{C5104DBC-3DDF-AC4A-B66D-3BA81972C7DA}" type="presParOf" srcId="{E4BC7258-237D-4B3A-A3C2-F479F75AF0C5}" destId="{85825125-B56E-4533-88B7-1BF949F9D9C3}" srcOrd="0" destOrd="0" presId="urn:microsoft.com/office/officeart/2018/2/layout/IconVerticalSolidList"/>
    <dgm:cxn modelId="{7B4E720B-14D2-9049-A6E1-406BAFE7C1F5}" type="presParOf" srcId="{E4BC7258-237D-4B3A-A3C2-F479F75AF0C5}" destId="{C6E74832-7F22-485E-973D-9BD3A698B218}" srcOrd="1" destOrd="0" presId="urn:microsoft.com/office/officeart/2018/2/layout/IconVerticalSolidList"/>
    <dgm:cxn modelId="{813E7030-08BB-9A4D-BFD6-417B4BF4A1C3}" type="presParOf" srcId="{E4BC7258-237D-4B3A-A3C2-F479F75AF0C5}" destId="{BA32409C-4E2F-46E6-93F9-E325672459A6}" srcOrd="2" destOrd="0" presId="urn:microsoft.com/office/officeart/2018/2/layout/IconVerticalSolidList"/>
    <dgm:cxn modelId="{DEC3ACC6-EA65-A04A-9611-A1FDED5A300C}" type="presParOf" srcId="{E4BC7258-237D-4B3A-A3C2-F479F75AF0C5}" destId="{E00C3C28-38B8-41F5-BD91-C6A79E6ABF34}" srcOrd="3" destOrd="0" presId="urn:microsoft.com/office/officeart/2018/2/layout/IconVerticalSolidList"/>
    <dgm:cxn modelId="{69189DEF-B4D0-594D-9C6D-9649A9F6585D}" type="presParOf" srcId="{BFB7A738-73E6-403D-AF5E-8B880E3EC22F}" destId="{A6C636A7-B995-4C47-A6D8-D8457FB2BE8A}" srcOrd="1" destOrd="0" presId="urn:microsoft.com/office/officeart/2018/2/layout/IconVerticalSolidList"/>
    <dgm:cxn modelId="{6D41CCAA-C90B-FB4C-997B-8D38A6C0C403}" type="presParOf" srcId="{BFB7A738-73E6-403D-AF5E-8B880E3EC22F}" destId="{F56E1906-B108-4F1B-A9D7-A1E95E8463FB}" srcOrd="2" destOrd="0" presId="urn:microsoft.com/office/officeart/2018/2/layout/IconVerticalSolidList"/>
    <dgm:cxn modelId="{BB5CDC7F-E4C0-274F-B5AE-EAEE68A6378E}" type="presParOf" srcId="{F56E1906-B108-4F1B-A9D7-A1E95E8463FB}" destId="{1A2E2A2E-095A-4E4C-A571-42BC3F219D22}" srcOrd="0" destOrd="0" presId="urn:microsoft.com/office/officeart/2018/2/layout/IconVerticalSolidList"/>
    <dgm:cxn modelId="{FA929FB0-B6D4-8B47-B293-ACA030895410}" type="presParOf" srcId="{F56E1906-B108-4F1B-A9D7-A1E95E8463FB}" destId="{7A1593FE-4835-4F1A-952A-C6F09EBFD400}" srcOrd="1" destOrd="0" presId="urn:microsoft.com/office/officeart/2018/2/layout/IconVerticalSolidList"/>
    <dgm:cxn modelId="{BBF6A1DE-4A71-9A40-AD07-F415C90423DF}" type="presParOf" srcId="{F56E1906-B108-4F1B-A9D7-A1E95E8463FB}" destId="{07FFF3FC-56C0-4B17-855A-8ED9BCA1BF7E}" srcOrd="2" destOrd="0" presId="urn:microsoft.com/office/officeart/2018/2/layout/IconVerticalSolidList"/>
    <dgm:cxn modelId="{2DF4018B-698C-F646-A782-D7E6F36D3330}" type="presParOf" srcId="{F56E1906-B108-4F1B-A9D7-A1E95E8463FB}" destId="{1D863004-8A42-4DE9-BA2A-62897482887C}" srcOrd="3" destOrd="0" presId="urn:microsoft.com/office/officeart/2018/2/layout/IconVerticalSolidList"/>
    <dgm:cxn modelId="{7F3E7863-5B32-1544-A32C-2C30A5240F48}" type="presParOf" srcId="{F56E1906-B108-4F1B-A9D7-A1E95E8463FB}" destId="{492EF75E-DF92-435E-A85A-39F1D26FF9E6}" srcOrd="4" destOrd="0" presId="urn:microsoft.com/office/officeart/2018/2/layout/IconVerticalSolidList"/>
    <dgm:cxn modelId="{09A4796F-6EE8-8943-8632-94D1E0A793EB}" type="presParOf" srcId="{BFB7A738-73E6-403D-AF5E-8B880E3EC22F}" destId="{C3C5660F-8D24-4491-BADF-074B2D696D43}" srcOrd="3" destOrd="0" presId="urn:microsoft.com/office/officeart/2018/2/layout/IconVerticalSolidList"/>
    <dgm:cxn modelId="{89AD6712-09CF-574D-900D-1E7CD3FF7103}" type="presParOf" srcId="{BFB7A738-73E6-403D-AF5E-8B880E3EC22F}" destId="{AC48CB60-BFDE-4324-9B94-2875AFD2DF71}" srcOrd="4" destOrd="0" presId="urn:microsoft.com/office/officeart/2018/2/layout/IconVerticalSolidList"/>
    <dgm:cxn modelId="{B53ADF40-D3F4-824D-A122-19524FF38847}" type="presParOf" srcId="{AC48CB60-BFDE-4324-9B94-2875AFD2DF71}" destId="{5FA64D96-5CF9-4FFD-8850-B760AA7C3AC7}" srcOrd="0" destOrd="0" presId="urn:microsoft.com/office/officeart/2018/2/layout/IconVerticalSolidList"/>
    <dgm:cxn modelId="{2B1BCFD9-D702-0A47-9E22-D62BA4316BA2}" type="presParOf" srcId="{AC48CB60-BFDE-4324-9B94-2875AFD2DF71}" destId="{22149698-A541-4135-A7F5-DA419CDD4DB6}" srcOrd="1" destOrd="0" presId="urn:microsoft.com/office/officeart/2018/2/layout/IconVerticalSolidList"/>
    <dgm:cxn modelId="{D3860547-A295-854E-94F7-2C6BE1F5AC1F}" type="presParOf" srcId="{AC48CB60-BFDE-4324-9B94-2875AFD2DF71}" destId="{14F9A288-73B5-4963-905A-0D9FE102B7F2}" srcOrd="2" destOrd="0" presId="urn:microsoft.com/office/officeart/2018/2/layout/IconVerticalSolidList"/>
    <dgm:cxn modelId="{7A668DEC-892D-2A40-8F0E-7BC84E075580}" type="presParOf" srcId="{AC48CB60-BFDE-4324-9B94-2875AFD2DF71}" destId="{F42C03DC-5437-4019-876F-A7E0BA99108C}" srcOrd="3" destOrd="0" presId="urn:microsoft.com/office/officeart/2018/2/layout/IconVerticalSolidList"/>
    <dgm:cxn modelId="{19C4F0A2-FB79-B248-8A36-06DF36C30443}" type="presParOf" srcId="{AC48CB60-BFDE-4324-9B94-2875AFD2DF71}" destId="{39964F16-B359-4892-BA04-BFBF31DF015C}" srcOrd="4" destOrd="0" presId="urn:microsoft.com/office/officeart/2018/2/layout/IconVerticalSolidList"/>
    <dgm:cxn modelId="{13FC67A8-77DD-8E48-9A31-5AF899DF7267}" type="presParOf" srcId="{BFB7A738-73E6-403D-AF5E-8B880E3EC22F}" destId="{D61AB03D-E83A-4314-A976-3A23D6BB0303}" srcOrd="5" destOrd="0" presId="urn:microsoft.com/office/officeart/2018/2/layout/IconVerticalSolidList"/>
    <dgm:cxn modelId="{2097B50E-B769-DD4C-B0C0-957DB5990A65}" type="presParOf" srcId="{BFB7A738-73E6-403D-AF5E-8B880E3EC22F}" destId="{4C1DAC90-FC73-45BA-A27C-61D4111EECD8}" srcOrd="6" destOrd="0" presId="urn:microsoft.com/office/officeart/2018/2/layout/IconVerticalSolidList"/>
    <dgm:cxn modelId="{E18B1BE9-AA60-E14C-9CED-13351054CF0A}" type="presParOf" srcId="{4C1DAC90-FC73-45BA-A27C-61D4111EECD8}" destId="{A4F52E0D-517B-4210-A029-7ED75791341E}" srcOrd="0" destOrd="0" presId="urn:microsoft.com/office/officeart/2018/2/layout/IconVerticalSolidList"/>
    <dgm:cxn modelId="{D986D93D-5874-F04D-9EEE-D44CDA725238}" type="presParOf" srcId="{4C1DAC90-FC73-45BA-A27C-61D4111EECD8}" destId="{B4734435-A2EB-434A-8100-4745990E7658}" srcOrd="1" destOrd="0" presId="urn:microsoft.com/office/officeart/2018/2/layout/IconVerticalSolidList"/>
    <dgm:cxn modelId="{77809D43-99CC-1A43-8B68-E36B66D329A5}" type="presParOf" srcId="{4C1DAC90-FC73-45BA-A27C-61D4111EECD8}" destId="{E80EFE9F-F2BD-45D3-85ED-B28896FF4425}" srcOrd="2" destOrd="0" presId="urn:microsoft.com/office/officeart/2018/2/layout/IconVerticalSolidList"/>
    <dgm:cxn modelId="{A24A88ED-FEE4-EE4F-86A8-F6EDACFFB35A}" type="presParOf" srcId="{4C1DAC90-FC73-45BA-A27C-61D4111EECD8}" destId="{83B8BC19-D82A-413D-BAFB-BC0FDF5E9662}" srcOrd="3" destOrd="0" presId="urn:microsoft.com/office/officeart/2018/2/layout/IconVerticalSolidList"/>
    <dgm:cxn modelId="{8EAA73F5-4D99-C94C-A542-902CF2B1CB52}" type="presParOf" srcId="{4C1DAC90-FC73-45BA-A27C-61D4111EECD8}" destId="{3850FC67-A10F-4A74-93B5-66C4066E9C8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F3C50C-54AA-4EA4-AD78-4DBA523390E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DA41403-F4BA-47D3-9D89-3D1E69D8ED25}">
      <dgm:prSet custT="1"/>
      <dgm:spPr/>
      <dgm:t>
        <a:bodyPr/>
        <a:lstStyle/>
        <a:p>
          <a:pPr>
            <a:defRPr cap="all"/>
          </a:pPr>
          <a:r>
            <a:rPr lang="fr-FR" sz="2000" dirty="0"/>
            <a:t>Hypotension  tachycardie</a:t>
          </a:r>
          <a:endParaRPr lang="en-US" sz="2000" dirty="0"/>
        </a:p>
      </dgm:t>
    </dgm:pt>
    <dgm:pt modelId="{80B97895-A214-453E-9220-5AD655443F32}" type="parTrans" cxnId="{3F8F8477-9D45-4DD0-88A1-9FF126B8E854}">
      <dgm:prSet/>
      <dgm:spPr/>
      <dgm:t>
        <a:bodyPr/>
        <a:lstStyle/>
        <a:p>
          <a:endParaRPr lang="en-US"/>
        </a:p>
      </dgm:t>
    </dgm:pt>
    <dgm:pt modelId="{D4C24FC8-F2DC-4DAF-9F7E-0ECFC1F77BF4}" type="sibTrans" cxnId="{3F8F8477-9D45-4DD0-88A1-9FF126B8E854}">
      <dgm:prSet/>
      <dgm:spPr/>
      <dgm:t>
        <a:bodyPr/>
        <a:lstStyle/>
        <a:p>
          <a:endParaRPr lang="en-US"/>
        </a:p>
      </dgm:t>
    </dgm:pt>
    <dgm:pt modelId="{40F11541-D479-4552-BD6A-3D02F971D7E3}">
      <dgm:prSet custT="1"/>
      <dgm:spPr/>
      <dgm:t>
        <a:bodyPr/>
        <a:lstStyle/>
        <a:p>
          <a:pPr>
            <a:defRPr cap="all"/>
          </a:pPr>
          <a:r>
            <a:rPr lang="fr-FR" sz="2000" dirty="0"/>
            <a:t>Confusion</a:t>
          </a:r>
        </a:p>
        <a:p>
          <a:pPr>
            <a:defRPr cap="all"/>
          </a:pPr>
          <a:r>
            <a:rPr lang="fr-FR" sz="2000" dirty="0"/>
            <a:t>↘︎ vigilance</a:t>
          </a:r>
          <a:endParaRPr lang="en-US" sz="2000" dirty="0"/>
        </a:p>
      </dgm:t>
    </dgm:pt>
    <dgm:pt modelId="{A10C8B19-220F-4CD3-AB5B-78135347FF40}" type="parTrans" cxnId="{B7A4242B-A7DD-4242-8071-43A1E87A95D5}">
      <dgm:prSet/>
      <dgm:spPr/>
      <dgm:t>
        <a:bodyPr/>
        <a:lstStyle/>
        <a:p>
          <a:endParaRPr lang="en-US"/>
        </a:p>
      </dgm:t>
    </dgm:pt>
    <dgm:pt modelId="{7A8B0391-2F10-471F-862D-6C372406DAF1}" type="sibTrans" cxnId="{B7A4242B-A7DD-4242-8071-43A1E87A95D5}">
      <dgm:prSet/>
      <dgm:spPr/>
      <dgm:t>
        <a:bodyPr/>
        <a:lstStyle/>
        <a:p>
          <a:endParaRPr lang="en-US"/>
        </a:p>
      </dgm:t>
    </dgm:pt>
    <dgm:pt modelId="{197FF57D-A51F-4CFF-BC3C-7D60DEC66A65}">
      <dgm:prSet custT="1"/>
      <dgm:spPr/>
      <dgm:t>
        <a:bodyPr/>
        <a:lstStyle/>
        <a:p>
          <a:pPr>
            <a:defRPr cap="all"/>
          </a:pPr>
          <a:r>
            <a:rPr lang="fr-FR" sz="2000" dirty="0"/>
            <a:t>Tachypnée</a:t>
          </a:r>
          <a:endParaRPr lang="en-US" sz="2000" dirty="0"/>
        </a:p>
      </dgm:t>
    </dgm:pt>
    <dgm:pt modelId="{E0B6F453-B182-4FBA-8107-D7ADE633DD52}" type="parTrans" cxnId="{026C9952-51AF-4FE3-925E-4CC4024FF575}">
      <dgm:prSet/>
      <dgm:spPr/>
      <dgm:t>
        <a:bodyPr/>
        <a:lstStyle/>
        <a:p>
          <a:endParaRPr lang="en-US"/>
        </a:p>
      </dgm:t>
    </dgm:pt>
    <dgm:pt modelId="{81322E16-C732-4D81-BF03-77F6A05388CA}" type="sibTrans" cxnId="{026C9952-51AF-4FE3-925E-4CC4024FF575}">
      <dgm:prSet/>
      <dgm:spPr/>
      <dgm:t>
        <a:bodyPr/>
        <a:lstStyle/>
        <a:p>
          <a:endParaRPr lang="en-US"/>
        </a:p>
      </dgm:t>
    </dgm:pt>
    <dgm:pt modelId="{76D7D888-C8E1-4876-BEF5-EB1274272D00}">
      <dgm:prSet custT="1"/>
      <dgm:spPr/>
      <dgm:t>
        <a:bodyPr/>
        <a:lstStyle/>
        <a:p>
          <a:pPr>
            <a:defRPr cap="all"/>
          </a:pPr>
          <a:r>
            <a:rPr lang="fr-FR" sz="2000" dirty="0"/>
            <a:t>marbrures</a:t>
          </a:r>
          <a:endParaRPr lang="en-US" sz="2000" dirty="0"/>
        </a:p>
      </dgm:t>
    </dgm:pt>
    <dgm:pt modelId="{F6371933-094E-40D0-81B2-87C84FD96904}" type="parTrans" cxnId="{2CF72B4A-4F07-455F-8652-577C9CDA97CB}">
      <dgm:prSet/>
      <dgm:spPr/>
      <dgm:t>
        <a:bodyPr/>
        <a:lstStyle/>
        <a:p>
          <a:endParaRPr lang="en-US"/>
        </a:p>
      </dgm:t>
    </dgm:pt>
    <dgm:pt modelId="{D98C606E-807B-41A4-8AA4-D4052EB4E437}" type="sibTrans" cxnId="{2CF72B4A-4F07-455F-8652-577C9CDA97CB}">
      <dgm:prSet/>
      <dgm:spPr/>
      <dgm:t>
        <a:bodyPr/>
        <a:lstStyle/>
        <a:p>
          <a:endParaRPr lang="en-US"/>
        </a:p>
      </dgm:t>
    </dgm:pt>
    <dgm:pt modelId="{869567CE-94E9-4A21-AF0A-E41B2F14F836}">
      <dgm:prSet custT="1"/>
      <dgm:spPr/>
      <dgm:t>
        <a:bodyPr/>
        <a:lstStyle/>
        <a:p>
          <a:pPr>
            <a:defRPr cap="all"/>
          </a:pPr>
          <a:r>
            <a:rPr lang="fr-FR" sz="2000" dirty="0"/>
            <a:t>oligurie</a:t>
          </a:r>
          <a:endParaRPr lang="en-US" sz="2000" dirty="0"/>
        </a:p>
      </dgm:t>
    </dgm:pt>
    <dgm:pt modelId="{4824145B-4A59-403A-881C-5D1A9172D0D4}" type="parTrans" cxnId="{DE6D1417-FF88-4637-BB97-4956A7CD563B}">
      <dgm:prSet/>
      <dgm:spPr/>
      <dgm:t>
        <a:bodyPr/>
        <a:lstStyle/>
        <a:p>
          <a:endParaRPr lang="en-US"/>
        </a:p>
      </dgm:t>
    </dgm:pt>
    <dgm:pt modelId="{78C372E5-2E35-47C0-BEBA-B089A9EBE524}" type="sibTrans" cxnId="{DE6D1417-FF88-4637-BB97-4956A7CD563B}">
      <dgm:prSet/>
      <dgm:spPr/>
      <dgm:t>
        <a:bodyPr/>
        <a:lstStyle/>
        <a:p>
          <a:endParaRPr lang="en-US"/>
        </a:p>
      </dgm:t>
    </dgm:pt>
    <dgm:pt modelId="{DC31388A-37D0-4E91-B6AF-945CE9EB3134}" type="pres">
      <dgm:prSet presAssocID="{59F3C50C-54AA-4EA4-AD78-4DBA523390E8}" presName="root" presStyleCnt="0">
        <dgm:presLayoutVars>
          <dgm:dir/>
          <dgm:resizeHandles val="exact"/>
        </dgm:presLayoutVars>
      </dgm:prSet>
      <dgm:spPr/>
    </dgm:pt>
    <dgm:pt modelId="{D1BB8E9A-3D82-4F12-B517-69618CBF2EF8}" type="pres">
      <dgm:prSet presAssocID="{5DA41403-F4BA-47D3-9D89-3D1E69D8ED25}" presName="compNode" presStyleCnt="0"/>
      <dgm:spPr/>
    </dgm:pt>
    <dgm:pt modelId="{7FD8238C-FDF4-4E33-8DA9-468B311D9EB6}" type="pres">
      <dgm:prSet presAssocID="{5DA41403-F4BA-47D3-9D89-3D1E69D8ED25}" presName="iconBgRect" presStyleLbl="bgShp" presStyleIdx="0" presStyleCnt="5"/>
      <dgm:spPr/>
    </dgm:pt>
    <dgm:pt modelId="{542AB303-8C08-4EBD-894B-A8C4C270EFA0}" type="pres">
      <dgm:prSet presAssocID="{5DA41403-F4BA-47D3-9D89-3D1E69D8ED2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9C531497-3912-4D3B-8644-B00EF8A44020}" type="pres">
      <dgm:prSet presAssocID="{5DA41403-F4BA-47D3-9D89-3D1E69D8ED25}" presName="spaceRect" presStyleCnt="0"/>
      <dgm:spPr/>
    </dgm:pt>
    <dgm:pt modelId="{7738891B-12A3-4A60-A598-55348C2AFAFD}" type="pres">
      <dgm:prSet presAssocID="{5DA41403-F4BA-47D3-9D89-3D1E69D8ED25}" presName="textRect" presStyleLbl="revTx" presStyleIdx="0" presStyleCnt="5">
        <dgm:presLayoutVars>
          <dgm:chMax val="1"/>
          <dgm:chPref val="1"/>
        </dgm:presLayoutVars>
      </dgm:prSet>
      <dgm:spPr/>
    </dgm:pt>
    <dgm:pt modelId="{0F23B344-EEB3-4C46-A01D-BB8ACA7D923F}" type="pres">
      <dgm:prSet presAssocID="{D4C24FC8-F2DC-4DAF-9F7E-0ECFC1F77BF4}" presName="sibTrans" presStyleCnt="0"/>
      <dgm:spPr/>
    </dgm:pt>
    <dgm:pt modelId="{65D0BADA-6B01-42B2-A7C3-AD1DF2B159E1}" type="pres">
      <dgm:prSet presAssocID="{40F11541-D479-4552-BD6A-3D02F971D7E3}" presName="compNode" presStyleCnt="0"/>
      <dgm:spPr/>
    </dgm:pt>
    <dgm:pt modelId="{256A7DCE-38E5-457D-BACE-2DF1C46D34B3}" type="pres">
      <dgm:prSet presAssocID="{40F11541-D479-4552-BD6A-3D02F971D7E3}" presName="iconBgRect" presStyleLbl="bgShp" presStyleIdx="1" presStyleCnt="5"/>
      <dgm:spPr/>
    </dgm:pt>
    <dgm:pt modelId="{BF84CBC9-97F2-48D6-9A3A-0C4A52368D8A}" type="pres">
      <dgm:prSet presAssocID="{40F11541-D479-4552-BD6A-3D02F971D7E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CB880140-CB0F-469F-8465-62D9B55E6A7D}" type="pres">
      <dgm:prSet presAssocID="{40F11541-D479-4552-BD6A-3D02F971D7E3}" presName="spaceRect" presStyleCnt="0"/>
      <dgm:spPr/>
    </dgm:pt>
    <dgm:pt modelId="{EF4979BA-72A9-42B2-913E-AF42B3041B12}" type="pres">
      <dgm:prSet presAssocID="{40F11541-D479-4552-BD6A-3D02F971D7E3}" presName="textRect" presStyleLbl="revTx" presStyleIdx="1" presStyleCnt="5">
        <dgm:presLayoutVars>
          <dgm:chMax val="1"/>
          <dgm:chPref val="1"/>
        </dgm:presLayoutVars>
      </dgm:prSet>
      <dgm:spPr/>
    </dgm:pt>
    <dgm:pt modelId="{698AB814-E7A8-4B6E-A584-DD5080D401EF}" type="pres">
      <dgm:prSet presAssocID="{7A8B0391-2F10-471F-862D-6C372406DAF1}" presName="sibTrans" presStyleCnt="0"/>
      <dgm:spPr/>
    </dgm:pt>
    <dgm:pt modelId="{CA5A4AB1-6BCD-4392-A55F-11EDD8A3645E}" type="pres">
      <dgm:prSet presAssocID="{197FF57D-A51F-4CFF-BC3C-7D60DEC66A65}" presName="compNode" presStyleCnt="0"/>
      <dgm:spPr/>
    </dgm:pt>
    <dgm:pt modelId="{BA38F583-176D-46C8-903C-5D9930FEC942}" type="pres">
      <dgm:prSet presAssocID="{197FF57D-A51F-4CFF-BC3C-7D60DEC66A65}" presName="iconBgRect" presStyleLbl="bgShp" presStyleIdx="2" presStyleCnt="5"/>
      <dgm:spPr/>
    </dgm:pt>
    <dgm:pt modelId="{943D4A10-D748-4AE9-817F-E0051EA8FF76}" type="pres">
      <dgm:prSet presAssocID="{197FF57D-A51F-4CFF-BC3C-7D60DEC66A6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umons"/>
        </a:ext>
      </dgm:extLst>
    </dgm:pt>
    <dgm:pt modelId="{A6CC303A-378F-465D-89B2-078863A729B8}" type="pres">
      <dgm:prSet presAssocID="{197FF57D-A51F-4CFF-BC3C-7D60DEC66A65}" presName="spaceRect" presStyleCnt="0"/>
      <dgm:spPr/>
    </dgm:pt>
    <dgm:pt modelId="{71F37EB7-389C-4841-85ED-4301CD3327DD}" type="pres">
      <dgm:prSet presAssocID="{197FF57D-A51F-4CFF-BC3C-7D60DEC66A65}" presName="textRect" presStyleLbl="revTx" presStyleIdx="2" presStyleCnt="5">
        <dgm:presLayoutVars>
          <dgm:chMax val="1"/>
          <dgm:chPref val="1"/>
        </dgm:presLayoutVars>
      </dgm:prSet>
      <dgm:spPr/>
    </dgm:pt>
    <dgm:pt modelId="{1E0BCBD5-4896-46BC-A24F-9BF1C4DCD026}" type="pres">
      <dgm:prSet presAssocID="{81322E16-C732-4D81-BF03-77F6A05388CA}" presName="sibTrans" presStyleCnt="0"/>
      <dgm:spPr/>
    </dgm:pt>
    <dgm:pt modelId="{89A820F9-2BD6-4DC9-86EE-5913489C1FCA}" type="pres">
      <dgm:prSet presAssocID="{76D7D888-C8E1-4876-BEF5-EB1274272D00}" presName="compNode" presStyleCnt="0"/>
      <dgm:spPr/>
    </dgm:pt>
    <dgm:pt modelId="{70E673BD-F2D7-4C73-8C52-3D22530FA829}" type="pres">
      <dgm:prSet presAssocID="{76D7D888-C8E1-4876-BEF5-EB1274272D00}" presName="iconBgRect" presStyleLbl="bgShp" presStyleIdx="3" presStyleCnt="5"/>
      <dgm:spPr/>
    </dgm:pt>
    <dgm:pt modelId="{03E4B060-5053-4979-925B-E48E11F217D9}" type="pres">
      <dgm:prSet presAssocID="{76D7D888-C8E1-4876-BEF5-EB1274272D0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reinte digitale"/>
        </a:ext>
      </dgm:extLst>
    </dgm:pt>
    <dgm:pt modelId="{7FC49E3C-9A9B-44C9-BC01-F207D482ABCA}" type="pres">
      <dgm:prSet presAssocID="{76D7D888-C8E1-4876-BEF5-EB1274272D00}" presName="spaceRect" presStyleCnt="0"/>
      <dgm:spPr/>
    </dgm:pt>
    <dgm:pt modelId="{B8123FB4-03C2-4046-A4D7-EF354D8FB444}" type="pres">
      <dgm:prSet presAssocID="{76D7D888-C8E1-4876-BEF5-EB1274272D00}" presName="textRect" presStyleLbl="revTx" presStyleIdx="3" presStyleCnt="5">
        <dgm:presLayoutVars>
          <dgm:chMax val="1"/>
          <dgm:chPref val="1"/>
        </dgm:presLayoutVars>
      </dgm:prSet>
      <dgm:spPr/>
    </dgm:pt>
    <dgm:pt modelId="{A4A31A8A-2251-4386-B06B-EAB4B2C329DB}" type="pres">
      <dgm:prSet presAssocID="{D98C606E-807B-41A4-8AA4-D4052EB4E437}" presName="sibTrans" presStyleCnt="0"/>
      <dgm:spPr/>
    </dgm:pt>
    <dgm:pt modelId="{1274A85F-88A0-4C6D-B51E-FA834B962619}" type="pres">
      <dgm:prSet presAssocID="{869567CE-94E9-4A21-AF0A-E41B2F14F836}" presName="compNode" presStyleCnt="0"/>
      <dgm:spPr/>
    </dgm:pt>
    <dgm:pt modelId="{27321668-31B2-48AF-97D7-76059392AEF7}" type="pres">
      <dgm:prSet presAssocID="{869567CE-94E9-4A21-AF0A-E41B2F14F836}" presName="iconBgRect" presStyleLbl="bgShp" presStyleIdx="4" presStyleCnt="5"/>
      <dgm:spPr/>
    </dgm:pt>
    <dgm:pt modelId="{7A25B758-AAC5-45BC-8F86-3F41AB818061}" type="pres">
      <dgm:prSet presAssocID="{869567CE-94E9-4A21-AF0A-E41B2F14F83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4A0C46FE-60DC-48ED-80BD-64AC783C9164}" type="pres">
      <dgm:prSet presAssocID="{869567CE-94E9-4A21-AF0A-E41B2F14F836}" presName="spaceRect" presStyleCnt="0"/>
      <dgm:spPr/>
    </dgm:pt>
    <dgm:pt modelId="{9D351C44-61E3-4A0A-9F3A-4F8DBBEB72A7}" type="pres">
      <dgm:prSet presAssocID="{869567CE-94E9-4A21-AF0A-E41B2F14F83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E6D1417-FF88-4637-BB97-4956A7CD563B}" srcId="{59F3C50C-54AA-4EA4-AD78-4DBA523390E8}" destId="{869567CE-94E9-4A21-AF0A-E41B2F14F836}" srcOrd="4" destOrd="0" parTransId="{4824145B-4A59-403A-881C-5D1A9172D0D4}" sibTransId="{78C372E5-2E35-47C0-BEBA-B089A9EBE524}"/>
    <dgm:cxn modelId="{B7A4242B-A7DD-4242-8071-43A1E87A95D5}" srcId="{59F3C50C-54AA-4EA4-AD78-4DBA523390E8}" destId="{40F11541-D479-4552-BD6A-3D02F971D7E3}" srcOrd="1" destOrd="0" parTransId="{A10C8B19-220F-4CD3-AB5B-78135347FF40}" sibTransId="{7A8B0391-2F10-471F-862D-6C372406DAF1}"/>
    <dgm:cxn modelId="{3B38CB3A-EC73-4967-86C9-4AC66FC1C6DB}" type="presOf" srcId="{76D7D888-C8E1-4876-BEF5-EB1274272D00}" destId="{B8123FB4-03C2-4046-A4D7-EF354D8FB444}" srcOrd="0" destOrd="0" presId="urn:microsoft.com/office/officeart/2018/5/layout/IconCircleLabelList"/>
    <dgm:cxn modelId="{2CF72B4A-4F07-455F-8652-577C9CDA97CB}" srcId="{59F3C50C-54AA-4EA4-AD78-4DBA523390E8}" destId="{76D7D888-C8E1-4876-BEF5-EB1274272D00}" srcOrd="3" destOrd="0" parTransId="{F6371933-094E-40D0-81B2-87C84FD96904}" sibTransId="{D98C606E-807B-41A4-8AA4-D4052EB4E437}"/>
    <dgm:cxn modelId="{026C9952-51AF-4FE3-925E-4CC4024FF575}" srcId="{59F3C50C-54AA-4EA4-AD78-4DBA523390E8}" destId="{197FF57D-A51F-4CFF-BC3C-7D60DEC66A65}" srcOrd="2" destOrd="0" parTransId="{E0B6F453-B182-4FBA-8107-D7ADE633DD52}" sibTransId="{81322E16-C732-4D81-BF03-77F6A05388CA}"/>
    <dgm:cxn modelId="{BDB9476F-2247-4D2F-8CAF-70C3CD4CD7B7}" type="presOf" srcId="{197FF57D-A51F-4CFF-BC3C-7D60DEC66A65}" destId="{71F37EB7-389C-4841-85ED-4301CD3327DD}" srcOrd="0" destOrd="0" presId="urn:microsoft.com/office/officeart/2018/5/layout/IconCircleLabelList"/>
    <dgm:cxn modelId="{3F8F8477-9D45-4DD0-88A1-9FF126B8E854}" srcId="{59F3C50C-54AA-4EA4-AD78-4DBA523390E8}" destId="{5DA41403-F4BA-47D3-9D89-3D1E69D8ED25}" srcOrd="0" destOrd="0" parTransId="{80B97895-A214-453E-9220-5AD655443F32}" sibTransId="{D4C24FC8-F2DC-4DAF-9F7E-0ECFC1F77BF4}"/>
    <dgm:cxn modelId="{70049B77-D97F-4550-A55F-DD16B73E015C}" type="presOf" srcId="{869567CE-94E9-4A21-AF0A-E41B2F14F836}" destId="{9D351C44-61E3-4A0A-9F3A-4F8DBBEB72A7}" srcOrd="0" destOrd="0" presId="urn:microsoft.com/office/officeart/2018/5/layout/IconCircleLabelList"/>
    <dgm:cxn modelId="{8DAECC83-E476-4308-9379-305DDA45191B}" type="presOf" srcId="{5DA41403-F4BA-47D3-9D89-3D1E69D8ED25}" destId="{7738891B-12A3-4A60-A598-55348C2AFAFD}" srcOrd="0" destOrd="0" presId="urn:microsoft.com/office/officeart/2018/5/layout/IconCircleLabelList"/>
    <dgm:cxn modelId="{65BCC298-D48A-4233-B1A6-D8D5FF440337}" type="presOf" srcId="{59F3C50C-54AA-4EA4-AD78-4DBA523390E8}" destId="{DC31388A-37D0-4E91-B6AF-945CE9EB3134}" srcOrd="0" destOrd="0" presId="urn:microsoft.com/office/officeart/2018/5/layout/IconCircleLabelList"/>
    <dgm:cxn modelId="{68DE15E4-1E23-4FF8-B0FF-16B5213705CA}" type="presOf" srcId="{40F11541-D479-4552-BD6A-3D02F971D7E3}" destId="{EF4979BA-72A9-42B2-913E-AF42B3041B12}" srcOrd="0" destOrd="0" presId="urn:microsoft.com/office/officeart/2018/5/layout/IconCircleLabelList"/>
    <dgm:cxn modelId="{A68BC00B-36E4-476D-A1BB-AF63BA9A2D50}" type="presParOf" srcId="{DC31388A-37D0-4E91-B6AF-945CE9EB3134}" destId="{D1BB8E9A-3D82-4F12-B517-69618CBF2EF8}" srcOrd="0" destOrd="0" presId="urn:microsoft.com/office/officeart/2018/5/layout/IconCircleLabelList"/>
    <dgm:cxn modelId="{9BEBB37F-42C9-461E-A784-6E288BE2D60F}" type="presParOf" srcId="{D1BB8E9A-3D82-4F12-B517-69618CBF2EF8}" destId="{7FD8238C-FDF4-4E33-8DA9-468B311D9EB6}" srcOrd="0" destOrd="0" presId="urn:microsoft.com/office/officeart/2018/5/layout/IconCircleLabelList"/>
    <dgm:cxn modelId="{D54F9846-9486-41DA-B605-10A7635114F9}" type="presParOf" srcId="{D1BB8E9A-3D82-4F12-B517-69618CBF2EF8}" destId="{542AB303-8C08-4EBD-894B-A8C4C270EFA0}" srcOrd="1" destOrd="0" presId="urn:microsoft.com/office/officeart/2018/5/layout/IconCircleLabelList"/>
    <dgm:cxn modelId="{9DC18715-9755-44DB-A71B-35F9CFA5D484}" type="presParOf" srcId="{D1BB8E9A-3D82-4F12-B517-69618CBF2EF8}" destId="{9C531497-3912-4D3B-8644-B00EF8A44020}" srcOrd="2" destOrd="0" presId="urn:microsoft.com/office/officeart/2018/5/layout/IconCircleLabelList"/>
    <dgm:cxn modelId="{BFAF49D4-368C-41EC-9F03-C56AADBA79A5}" type="presParOf" srcId="{D1BB8E9A-3D82-4F12-B517-69618CBF2EF8}" destId="{7738891B-12A3-4A60-A598-55348C2AFAFD}" srcOrd="3" destOrd="0" presId="urn:microsoft.com/office/officeart/2018/5/layout/IconCircleLabelList"/>
    <dgm:cxn modelId="{542A78B9-A51B-49D0-BD09-D52477EC24E9}" type="presParOf" srcId="{DC31388A-37D0-4E91-B6AF-945CE9EB3134}" destId="{0F23B344-EEB3-4C46-A01D-BB8ACA7D923F}" srcOrd="1" destOrd="0" presId="urn:microsoft.com/office/officeart/2018/5/layout/IconCircleLabelList"/>
    <dgm:cxn modelId="{13811B13-BB37-4B09-B8B9-49B5D0B23A24}" type="presParOf" srcId="{DC31388A-37D0-4E91-B6AF-945CE9EB3134}" destId="{65D0BADA-6B01-42B2-A7C3-AD1DF2B159E1}" srcOrd="2" destOrd="0" presId="urn:microsoft.com/office/officeart/2018/5/layout/IconCircleLabelList"/>
    <dgm:cxn modelId="{9DF83488-409C-4845-B6BE-A173CE2E5C78}" type="presParOf" srcId="{65D0BADA-6B01-42B2-A7C3-AD1DF2B159E1}" destId="{256A7DCE-38E5-457D-BACE-2DF1C46D34B3}" srcOrd="0" destOrd="0" presId="urn:microsoft.com/office/officeart/2018/5/layout/IconCircleLabelList"/>
    <dgm:cxn modelId="{A2BC193D-EC74-42CB-B9DE-EEAB076B25A5}" type="presParOf" srcId="{65D0BADA-6B01-42B2-A7C3-AD1DF2B159E1}" destId="{BF84CBC9-97F2-48D6-9A3A-0C4A52368D8A}" srcOrd="1" destOrd="0" presId="urn:microsoft.com/office/officeart/2018/5/layout/IconCircleLabelList"/>
    <dgm:cxn modelId="{09263C00-C79D-4B45-ACFF-297301464AE3}" type="presParOf" srcId="{65D0BADA-6B01-42B2-A7C3-AD1DF2B159E1}" destId="{CB880140-CB0F-469F-8465-62D9B55E6A7D}" srcOrd="2" destOrd="0" presId="urn:microsoft.com/office/officeart/2018/5/layout/IconCircleLabelList"/>
    <dgm:cxn modelId="{45B5C2A1-51F5-4A8F-B6EE-0E5491C95088}" type="presParOf" srcId="{65D0BADA-6B01-42B2-A7C3-AD1DF2B159E1}" destId="{EF4979BA-72A9-42B2-913E-AF42B3041B12}" srcOrd="3" destOrd="0" presId="urn:microsoft.com/office/officeart/2018/5/layout/IconCircleLabelList"/>
    <dgm:cxn modelId="{8046C919-5FB6-41AD-9F87-CD163D5AF9F9}" type="presParOf" srcId="{DC31388A-37D0-4E91-B6AF-945CE9EB3134}" destId="{698AB814-E7A8-4B6E-A584-DD5080D401EF}" srcOrd="3" destOrd="0" presId="urn:microsoft.com/office/officeart/2018/5/layout/IconCircleLabelList"/>
    <dgm:cxn modelId="{33E2BAC6-C0AD-4105-A7C3-0D07CBFF93E9}" type="presParOf" srcId="{DC31388A-37D0-4E91-B6AF-945CE9EB3134}" destId="{CA5A4AB1-6BCD-4392-A55F-11EDD8A3645E}" srcOrd="4" destOrd="0" presId="urn:microsoft.com/office/officeart/2018/5/layout/IconCircleLabelList"/>
    <dgm:cxn modelId="{D9A32283-8A4E-409C-BE40-DA71F61F09FA}" type="presParOf" srcId="{CA5A4AB1-6BCD-4392-A55F-11EDD8A3645E}" destId="{BA38F583-176D-46C8-903C-5D9930FEC942}" srcOrd="0" destOrd="0" presId="urn:microsoft.com/office/officeart/2018/5/layout/IconCircleLabelList"/>
    <dgm:cxn modelId="{250CC06B-FC66-4A1C-AF8A-D8853C85B94B}" type="presParOf" srcId="{CA5A4AB1-6BCD-4392-A55F-11EDD8A3645E}" destId="{943D4A10-D748-4AE9-817F-E0051EA8FF76}" srcOrd="1" destOrd="0" presId="urn:microsoft.com/office/officeart/2018/5/layout/IconCircleLabelList"/>
    <dgm:cxn modelId="{AEAC1751-2E35-4E44-94A8-DD7CE8666870}" type="presParOf" srcId="{CA5A4AB1-6BCD-4392-A55F-11EDD8A3645E}" destId="{A6CC303A-378F-465D-89B2-078863A729B8}" srcOrd="2" destOrd="0" presId="urn:microsoft.com/office/officeart/2018/5/layout/IconCircleLabelList"/>
    <dgm:cxn modelId="{F94F4CE9-07B0-4280-81CF-0B6E13D30D98}" type="presParOf" srcId="{CA5A4AB1-6BCD-4392-A55F-11EDD8A3645E}" destId="{71F37EB7-389C-4841-85ED-4301CD3327DD}" srcOrd="3" destOrd="0" presId="urn:microsoft.com/office/officeart/2018/5/layout/IconCircleLabelList"/>
    <dgm:cxn modelId="{B1056CBE-84FE-4CB7-A8F4-8ED73A6467F9}" type="presParOf" srcId="{DC31388A-37D0-4E91-B6AF-945CE9EB3134}" destId="{1E0BCBD5-4896-46BC-A24F-9BF1C4DCD026}" srcOrd="5" destOrd="0" presId="urn:microsoft.com/office/officeart/2018/5/layout/IconCircleLabelList"/>
    <dgm:cxn modelId="{53B7E1CC-D0E6-4062-B7D4-F5ADAFD6A1E9}" type="presParOf" srcId="{DC31388A-37D0-4E91-B6AF-945CE9EB3134}" destId="{89A820F9-2BD6-4DC9-86EE-5913489C1FCA}" srcOrd="6" destOrd="0" presId="urn:microsoft.com/office/officeart/2018/5/layout/IconCircleLabelList"/>
    <dgm:cxn modelId="{1B6A7C33-1A9A-493F-A9F4-E5897BF43B5C}" type="presParOf" srcId="{89A820F9-2BD6-4DC9-86EE-5913489C1FCA}" destId="{70E673BD-F2D7-4C73-8C52-3D22530FA829}" srcOrd="0" destOrd="0" presId="urn:microsoft.com/office/officeart/2018/5/layout/IconCircleLabelList"/>
    <dgm:cxn modelId="{1F7875ED-7BEF-4CDB-8CA7-8FABE4EFF4DA}" type="presParOf" srcId="{89A820F9-2BD6-4DC9-86EE-5913489C1FCA}" destId="{03E4B060-5053-4979-925B-E48E11F217D9}" srcOrd="1" destOrd="0" presId="urn:microsoft.com/office/officeart/2018/5/layout/IconCircleLabelList"/>
    <dgm:cxn modelId="{7405B1F8-D248-4719-A80B-9DC416243D49}" type="presParOf" srcId="{89A820F9-2BD6-4DC9-86EE-5913489C1FCA}" destId="{7FC49E3C-9A9B-44C9-BC01-F207D482ABCA}" srcOrd="2" destOrd="0" presId="urn:microsoft.com/office/officeart/2018/5/layout/IconCircleLabelList"/>
    <dgm:cxn modelId="{CD42B0CF-A30B-4D03-8CA4-2139F0BB37F8}" type="presParOf" srcId="{89A820F9-2BD6-4DC9-86EE-5913489C1FCA}" destId="{B8123FB4-03C2-4046-A4D7-EF354D8FB444}" srcOrd="3" destOrd="0" presId="urn:microsoft.com/office/officeart/2018/5/layout/IconCircleLabelList"/>
    <dgm:cxn modelId="{AA3D4521-0D89-4224-AEF2-D273651EC518}" type="presParOf" srcId="{DC31388A-37D0-4E91-B6AF-945CE9EB3134}" destId="{A4A31A8A-2251-4386-B06B-EAB4B2C329DB}" srcOrd="7" destOrd="0" presId="urn:microsoft.com/office/officeart/2018/5/layout/IconCircleLabelList"/>
    <dgm:cxn modelId="{3BA43467-6962-4BC6-9BFE-A9DC6CE2136E}" type="presParOf" srcId="{DC31388A-37D0-4E91-B6AF-945CE9EB3134}" destId="{1274A85F-88A0-4C6D-B51E-FA834B962619}" srcOrd="8" destOrd="0" presId="urn:microsoft.com/office/officeart/2018/5/layout/IconCircleLabelList"/>
    <dgm:cxn modelId="{D5906FDD-F4C7-4821-8E32-A0B0A21116F6}" type="presParOf" srcId="{1274A85F-88A0-4C6D-B51E-FA834B962619}" destId="{27321668-31B2-48AF-97D7-76059392AEF7}" srcOrd="0" destOrd="0" presId="urn:microsoft.com/office/officeart/2018/5/layout/IconCircleLabelList"/>
    <dgm:cxn modelId="{48203686-5757-4A6D-9102-22CF2692B0F5}" type="presParOf" srcId="{1274A85F-88A0-4C6D-B51E-FA834B962619}" destId="{7A25B758-AAC5-45BC-8F86-3F41AB818061}" srcOrd="1" destOrd="0" presId="urn:microsoft.com/office/officeart/2018/5/layout/IconCircleLabelList"/>
    <dgm:cxn modelId="{7BAEDC2C-B9D9-42EE-9FE3-4ACC8BA8047E}" type="presParOf" srcId="{1274A85F-88A0-4C6D-B51E-FA834B962619}" destId="{4A0C46FE-60DC-48ED-80BD-64AC783C9164}" srcOrd="2" destOrd="0" presId="urn:microsoft.com/office/officeart/2018/5/layout/IconCircleLabelList"/>
    <dgm:cxn modelId="{F8D4C432-1E04-4ADA-85B4-22845A09C378}" type="presParOf" srcId="{1274A85F-88A0-4C6D-B51E-FA834B962619}" destId="{9D351C44-61E3-4A0A-9F3A-4F8DBBEB72A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4ADB92-B323-4977-A66C-C235BE0A0F1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771282C-6549-41B9-9127-3AC0E55A0A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Paramètres vitaux</a:t>
          </a:r>
          <a:endParaRPr lang="en-US"/>
        </a:p>
      </dgm:t>
    </dgm:pt>
    <dgm:pt modelId="{13E2C4BC-E4AA-418C-9156-C4C66CAEB7DB}" type="parTrans" cxnId="{758462B5-A980-4ED8-B97A-C78C6D1E4A7B}">
      <dgm:prSet/>
      <dgm:spPr/>
      <dgm:t>
        <a:bodyPr/>
        <a:lstStyle/>
        <a:p>
          <a:endParaRPr lang="en-US"/>
        </a:p>
      </dgm:t>
    </dgm:pt>
    <dgm:pt modelId="{99FFE82D-14B4-43B4-AD04-9762C344925F}" type="sibTrans" cxnId="{758462B5-A980-4ED8-B97A-C78C6D1E4A7B}">
      <dgm:prSet/>
      <dgm:spPr/>
      <dgm:t>
        <a:bodyPr/>
        <a:lstStyle/>
        <a:p>
          <a:endParaRPr lang="en-US"/>
        </a:p>
      </dgm:t>
    </dgm:pt>
    <dgm:pt modelId="{F54D0B09-673B-43BA-9AF8-1C0DE71FEE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Hémocue</a:t>
          </a:r>
          <a:endParaRPr lang="en-US" dirty="0"/>
        </a:p>
      </dgm:t>
    </dgm:pt>
    <dgm:pt modelId="{D6919AB1-E375-4624-A1E5-6B3AE1EBF5C6}" type="parTrans" cxnId="{138578EF-24B0-4CB0-812A-EBB2ED105A3B}">
      <dgm:prSet/>
      <dgm:spPr/>
      <dgm:t>
        <a:bodyPr/>
        <a:lstStyle/>
        <a:p>
          <a:endParaRPr lang="en-US"/>
        </a:p>
      </dgm:t>
    </dgm:pt>
    <dgm:pt modelId="{B98B293C-1684-4D63-9365-57BB65C39DC6}" type="sibTrans" cxnId="{138578EF-24B0-4CB0-812A-EBB2ED105A3B}">
      <dgm:prSet/>
      <dgm:spPr/>
      <dgm:t>
        <a:bodyPr/>
        <a:lstStyle/>
        <a:p>
          <a:endParaRPr lang="en-US"/>
        </a:p>
      </dgm:t>
    </dgm:pt>
    <dgm:pt modelId="{1028A1E3-00DC-4D64-BBA1-579B38BE4B9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Levé de jambe</a:t>
          </a:r>
          <a:endParaRPr lang="en-US" dirty="0"/>
        </a:p>
      </dgm:t>
    </dgm:pt>
    <dgm:pt modelId="{C340485B-9ED5-4943-8038-543B5CFF1747}" type="parTrans" cxnId="{D4A7A542-7C9B-4694-B2F1-2FBE580485A5}">
      <dgm:prSet/>
      <dgm:spPr/>
      <dgm:t>
        <a:bodyPr/>
        <a:lstStyle/>
        <a:p>
          <a:endParaRPr lang="en-US"/>
        </a:p>
      </dgm:t>
    </dgm:pt>
    <dgm:pt modelId="{79521075-2852-4440-A35C-FEB149B32DA1}" type="sibTrans" cxnId="{D4A7A542-7C9B-4694-B2F1-2FBE580485A5}">
      <dgm:prSet/>
      <dgm:spPr/>
      <dgm:t>
        <a:bodyPr/>
        <a:lstStyle/>
        <a:p>
          <a:endParaRPr lang="en-US"/>
        </a:p>
      </dgm:t>
    </dgm:pt>
    <dgm:pt modelId="{0E518D2E-1089-4BD1-88EC-9474D35DA8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Remplissage</a:t>
          </a:r>
          <a:endParaRPr lang="en-US"/>
        </a:p>
      </dgm:t>
    </dgm:pt>
    <dgm:pt modelId="{85B09AF3-093B-4243-B7BA-13DEF8CE97EF}" type="parTrans" cxnId="{0DD32F09-86FE-4A5C-8AAC-CA5FF9A3709F}">
      <dgm:prSet/>
      <dgm:spPr/>
      <dgm:t>
        <a:bodyPr/>
        <a:lstStyle/>
        <a:p>
          <a:endParaRPr lang="en-US"/>
        </a:p>
      </dgm:t>
    </dgm:pt>
    <dgm:pt modelId="{4E00F4F9-380D-41E7-A3BA-F313E5772481}" type="sibTrans" cxnId="{0DD32F09-86FE-4A5C-8AAC-CA5FF9A3709F}">
      <dgm:prSet/>
      <dgm:spPr/>
      <dgm:t>
        <a:bodyPr/>
        <a:lstStyle/>
        <a:p>
          <a:endParaRPr lang="en-US"/>
        </a:p>
      </dgm:t>
    </dgm:pt>
    <dgm:pt modelId="{4EFB546F-0CE2-4916-86C5-1181472033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Appel</a:t>
          </a:r>
          <a:endParaRPr lang="en-US"/>
        </a:p>
      </dgm:t>
    </dgm:pt>
    <dgm:pt modelId="{08A3B3FF-FEB4-4FE9-864B-BFF1DD289A24}" type="parTrans" cxnId="{45DD7CD2-9DA5-49CC-8820-128A632ACB48}">
      <dgm:prSet/>
      <dgm:spPr/>
      <dgm:t>
        <a:bodyPr/>
        <a:lstStyle/>
        <a:p>
          <a:endParaRPr lang="en-US"/>
        </a:p>
      </dgm:t>
    </dgm:pt>
    <dgm:pt modelId="{EDD1DC73-6B0B-4917-BEBE-ECC86AF3ECE3}" type="sibTrans" cxnId="{45DD7CD2-9DA5-49CC-8820-128A632ACB48}">
      <dgm:prSet/>
      <dgm:spPr/>
      <dgm:t>
        <a:bodyPr/>
        <a:lstStyle/>
        <a:p>
          <a:endParaRPr lang="en-US"/>
        </a:p>
      </dgm:t>
    </dgm:pt>
    <dgm:pt modelId="{1BECEB86-40BB-436B-A885-7318BE01FB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Biologie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(</a:t>
          </a:r>
          <a:r>
            <a:rPr lang="en-US" dirty="0" err="1"/>
            <a:t>à</a:t>
          </a:r>
          <a:r>
            <a:rPr lang="en-US" dirty="0"/>
            <a:t> </a:t>
          </a:r>
          <a:r>
            <a:rPr lang="en-US" dirty="0" err="1"/>
            <a:t>anticiper</a:t>
          </a:r>
          <a:r>
            <a:rPr lang="en-US" dirty="0"/>
            <a:t>)</a:t>
          </a:r>
        </a:p>
      </dgm:t>
    </dgm:pt>
    <dgm:pt modelId="{2F18895D-F913-49CB-93C2-729509CD06FA}" type="parTrans" cxnId="{6D6105E3-519A-4645-8834-84C8FCC8AC6D}">
      <dgm:prSet/>
      <dgm:spPr/>
      <dgm:t>
        <a:bodyPr/>
        <a:lstStyle/>
        <a:p>
          <a:endParaRPr lang="en-US"/>
        </a:p>
      </dgm:t>
    </dgm:pt>
    <dgm:pt modelId="{F626E34B-D306-44D5-BCE1-56115801460E}" type="sibTrans" cxnId="{6D6105E3-519A-4645-8834-84C8FCC8AC6D}">
      <dgm:prSet/>
      <dgm:spPr/>
      <dgm:t>
        <a:bodyPr/>
        <a:lstStyle/>
        <a:p>
          <a:endParaRPr lang="en-US"/>
        </a:p>
      </dgm:t>
    </dgm:pt>
    <dgm:pt modelId="{8DFFCB41-364E-4E96-8504-81A791080AE2}" type="pres">
      <dgm:prSet presAssocID="{B54ADB92-B323-4977-A66C-C235BE0A0F17}" presName="root" presStyleCnt="0">
        <dgm:presLayoutVars>
          <dgm:dir/>
          <dgm:resizeHandles val="exact"/>
        </dgm:presLayoutVars>
      </dgm:prSet>
      <dgm:spPr/>
    </dgm:pt>
    <dgm:pt modelId="{39E89417-595A-460E-B1D8-B11A47091C9B}" type="pres">
      <dgm:prSet presAssocID="{6771282C-6549-41B9-9127-3AC0E55A0A47}" presName="compNode" presStyleCnt="0"/>
      <dgm:spPr/>
    </dgm:pt>
    <dgm:pt modelId="{38202CB1-227E-48DC-A42C-FD6F5B258249}" type="pres">
      <dgm:prSet presAssocID="{6771282C-6549-41B9-9127-3AC0E55A0A47}" presName="iconBgRect" presStyleLbl="bgShp" presStyleIdx="0" presStyleCnt="6"/>
      <dgm:spPr/>
    </dgm:pt>
    <dgm:pt modelId="{DA2F2847-F764-42AA-A441-74C64B9B857A}" type="pres">
      <dgm:prSet presAssocID="{6771282C-6549-41B9-9127-3AC0E55A0A4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18C38492-CDE7-4854-804D-C41145C89A44}" type="pres">
      <dgm:prSet presAssocID="{6771282C-6549-41B9-9127-3AC0E55A0A47}" presName="spaceRect" presStyleCnt="0"/>
      <dgm:spPr/>
    </dgm:pt>
    <dgm:pt modelId="{BCABE2E8-CDE0-4C8F-8704-97E0608510B2}" type="pres">
      <dgm:prSet presAssocID="{6771282C-6549-41B9-9127-3AC0E55A0A47}" presName="textRect" presStyleLbl="revTx" presStyleIdx="0" presStyleCnt="6">
        <dgm:presLayoutVars>
          <dgm:chMax val="1"/>
          <dgm:chPref val="1"/>
        </dgm:presLayoutVars>
      </dgm:prSet>
      <dgm:spPr/>
    </dgm:pt>
    <dgm:pt modelId="{AEEAAA85-2079-410A-9724-CACE813644B9}" type="pres">
      <dgm:prSet presAssocID="{99FFE82D-14B4-43B4-AD04-9762C344925F}" presName="sibTrans" presStyleCnt="0"/>
      <dgm:spPr/>
    </dgm:pt>
    <dgm:pt modelId="{9E423C19-7A82-4DC1-8F73-314F505DD4B7}" type="pres">
      <dgm:prSet presAssocID="{1028A1E3-00DC-4D64-BBA1-579B38BE4B9C}" presName="compNode" presStyleCnt="0"/>
      <dgm:spPr/>
    </dgm:pt>
    <dgm:pt modelId="{D4F656F3-25A3-4C95-9214-597F68EA1852}" type="pres">
      <dgm:prSet presAssocID="{1028A1E3-00DC-4D64-BBA1-579B38BE4B9C}" presName="iconBgRect" presStyleLbl="bgShp" presStyleIdx="1" presStyleCnt="6"/>
      <dgm:spPr/>
    </dgm:pt>
    <dgm:pt modelId="{B5F38897-A237-41DC-B5DE-4AE707D9D76B}" type="pres">
      <dgm:prSet presAssocID="{1028A1E3-00DC-4D64-BBA1-579B38BE4B9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rmir"/>
        </a:ext>
      </dgm:extLst>
    </dgm:pt>
    <dgm:pt modelId="{96D7EDA5-C7C1-40BC-BAC7-6422AC3E1F1D}" type="pres">
      <dgm:prSet presAssocID="{1028A1E3-00DC-4D64-BBA1-579B38BE4B9C}" presName="spaceRect" presStyleCnt="0"/>
      <dgm:spPr/>
    </dgm:pt>
    <dgm:pt modelId="{31CAD95A-C8AC-490A-9FB4-43C99ECD8D5B}" type="pres">
      <dgm:prSet presAssocID="{1028A1E3-00DC-4D64-BBA1-579B38BE4B9C}" presName="textRect" presStyleLbl="revTx" presStyleIdx="1" presStyleCnt="6">
        <dgm:presLayoutVars>
          <dgm:chMax val="1"/>
          <dgm:chPref val="1"/>
        </dgm:presLayoutVars>
      </dgm:prSet>
      <dgm:spPr/>
    </dgm:pt>
    <dgm:pt modelId="{291519A9-1B03-4796-9080-9FB484E9769D}" type="pres">
      <dgm:prSet presAssocID="{79521075-2852-4440-A35C-FEB149B32DA1}" presName="sibTrans" presStyleCnt="0"/>
      <dgm:spPr/>
    </dgm:pt>
    <dgm:pt modelId="{CF354111-585E-4EC9-BFE0-B80DEFF899FB}" type="pres">
      <dgm:prSet presAssocID="{F54D0B09-673B-43BA-9AF8-1C0DE71FEE49}" presName="compNode" presStyleCnt="0"/>
      <dgm:spPr/>
    </dgm:pt>
    <dgm:pt modelId="{8BF3C0B0-86A8-4DF2-BE53-745BCEA8C8EF}" type="pres">
      <dgm:prSet presAssocID="{F54D0B09-673B-43BA-9AF8-1C0DE71FEE49}" presName="iconBgRect" presStyleLbl="bgShp" presStyleIdx="2" presStyleCnt="6"/>
      <dgm:spPr/>
    </dgm:pt>
    <dgm:pt modelId="{FBF88F5E-D571-44C2-8DDE-EDF40C4FB09A}" type="pres">
      <dgm:prSet presAssocID="{F54D0B09-673B-43BA-9AF8-1C0DE71FEE4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u"/>
        </a:ext>
      </dgm:extLst>
    </dgm:pt>
    <dgm:pt modelId="{9DA40D56-3E8E-48BE-8D55-4342C556D3F8}" type="pres">
      <dgm:prSet presAssocID="{F54D0B09-673B-43BA-9AF8-1C0DE71FEE49}" presName="spaceRect" presStyleCnt="0"/>
      <dgm:spPr/>
    </dgm:pt>
    <dgm:pt modelId="{209908C0-2FF7-4993-8484-795DA6394514}" type="pres">
      <dgm:prSet presAssocID="{F54D0B09-673B-43BA-9AF8-1C0DE71FEE49}" presName="textRect" presStyleLbl="revTx" presStyleIdx="2" presStyleCnt="6">
        <dgm:presLayoutVars>
          <dgm:chMax val="1"/>
          <dgm:chPref val="1"/>
        </dgm:presLayoutVars>
      </dgm:prSet>
      <dgm:spPr/>
    </dgm:pt>
    <dgm:pt modelId="{BA1923DB-C29B-4DAE-AB54-62C749A3C2D1}" type="pres">
      <dgm:prSet presAssocID="{B98B293C-1684-4D63-9365-57BB65C39DC6}" presName="sibTrans" presStyleCnt="0"/>
      <dgm:spPr/>
    </dgm:pt>
    <dgm:pt modelId="{CFDFC356-F025-4927-8B76-0481EEB8A600}" type="pres">
      <dgm:prSet presAssocID="{0E518D2E-1089-4BD1-88EC-9474D35DA8AE}" presName="compNode" presStyleCnt="0"/>
      <dgm:spPr/>
    </dgm:pt>
    <dgm:pt modelId="{F24FB0FF-3E33-46E3-AECC-AC336DB11276}" type="pres">
      <dgm:prSet presAssocID="{0E518D2E-1089-4BD1-88EC-9474D35DA8AE}" presName="iconBgRect" presStyleLbl="bgShp" presStyleIdx="3" presStyleCnt="6"/>
      <dgm:spPr/>
    </dgm:pt>
    <dgm:pt modelId="{CCBF4343-BECB-4547-B6DE-5D6ADFBF3F2F}" type="pres">
      <dgm:prSet presAssocID="{0E518D2E-1089-4BD1-88EC-9474D35DA8A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raveineuse"/>
        </a:ext>
      </dgm:extLst>
    </dgm:pt>
    <dgm:pt modelId="{C846EF89-8E83-45CD-A35E-74C41C1CB3A9}" type="pres">
      <dgm:prSet presAssocID="{0E518D2E-1089-4BD1-88EC-9474D35DA8AE}" presName="spaceRect" presStyleCnt="0"/>
      <dgm:spPr/>
    </dgm:pt>
    <dgm:pt modelId="{08CCE71F-9960-478E-90E4-0749E1782781}" type="pres">
      <dgm:prSet presAssocID="{0E518D2E-1089-4BD1-88EC-9474D35DA8AE}" presName="textRect" presStyleLbl="revTx" presStyleIdx="3" presStyleCnt="6">
        <dgm:presLayoutVars>
          <dgm:chMax val="1"/>
          <dgm:chPref val="1"/>
        </dgm:presLayoutVars>
      </dgm:prSet>
      <dgm:spPr/>
    </dgm:pt>
    <dgm:pt modelId="{EE236595-6571-41AB-B273-0274C0148E10}" type="pres">
      <dgm:prSet presAssocID="{4E00F4F9-380D-41E7-A3BA-F313E5772481}" presName="sibTrans" presStyleCnt="0"/>
      <dgm:spPr/>
    </dgm:pt>
    <dgm:pt modelId="{B2B86F0C-C47C-45A0-B351-10234BA93652}" type="pres">
      <dgm:prSet presAssocID="{4EFB546F-0CE2-4916-86C5-118147203392}" presName="compNode" presStyleCnt="0"/>
      <dgm:spPr/>
    </dgm:pt>
    <dgm:pt modelId="{5523C950-1181-4161-B67C-533CCF38CEED}" type="pres">
      <dgm:prSet presAssocID="{4EFB546F-0CE2-4916-86C5-118147203392}" presName="iconBgRect" presStyleLbl="bgShp" presStyleIdx="4" presStyleCnt="6"/>
      <dgm:spPr/>
    </dgm:pt>
    <dgm:pt modelId="{359FA365-D2DA-40D5-BB43-27D5EC2408EA}" type="pres">
      <dgm:prSet presAssocID="{4EFB546F-0CE2-4916-86C5-11814720339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EE8B565A-D58E-4F05-8C00-285095F7B0C9}" type="pres">
      <dgm:prSet presAssocID="{4EFB546F-0CE2-4916-86C5-118147203392}" presName="spaceRect" presStyleCnt="0"/>
      <dgm:spPr/>
    </dgm:pt>
    <dgm:pt modelId="{E22193D2-8EAA-4214-B9DE-450B0F420C4C}" type="pres">
      <dgm:prSet presAssocID="{4EFB546F-0CE2-4916-86C5-118147203392}" presName="textRect" presStyleLbl="revTx" presStyleIdx="4" presStyleCnt="6">
        <dgm:presLayoutVars>
          <dgm:chMax val="1"/>
          <dgm:chPref val="1"/>
        </dgm:presLayoutVars>
      </dgm:prSet>
      <dgm:spPr/>
    </dgm:pt>
    <dgm:pt modelId="{F46E7E70-F343-4275-BE04-D54219DEB2FD}" type="pres">
      <dgm:prSet presAssocID="{EDD1DC73-6B0B-4917-BEBE-ECC86AF3ECE3}" presName="sibTrans" presStyleCnt="0"/>
      <dgm:spPr/>
    </dgm:pt>
    <dgm:pt modelId="{24936AE6-DACA-4E51-949B-894046BCDC2B}" type="pres">
      <dgm:prSet presAssocID="{1BECEB86-40BB-436B-A885-7318BE01FBCF}" presName="compNode" presStyleCnt="0"/>
      <dgm:spPr/>
    </dgm:pt>
    <dgm:pt modelId="{3E454CDA-9B1F-4071-B784-DE12E0B4DBBA}" type="pres">
      <dgm:prSet presAssocID="{1BECEB86-40BB-436B-A885-7318BE01FBCF}" presName="iconBgRect" presStyleLbl="bgShp" presStyleIdx="5" presStyleCnt="6"/>
      <dgm:spPr/>
    </dgm:pt>
    <dgm:pt modelId="{E668EEE9-1788-4FCC-BE22-F7151888BA76}" type="pres">
      <dgm:prSet presAssocID="{1BECEB86-40BB-436B-A885-7318BE01FBC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1F25BCE-6653-4795-A509-BD28F10DFE1A}" type="pres">
      <dgm:prSet presAssocID="{1BECEB86-40BB-436B-A885-7318BE01FBCF}" presName="spaceRect" presStyleCnt="0"/>
      <dgm:spPr/>
    </dgm:pt>
    <dgm:pt modelId="{28395D1F-F922-4E41-81CC-148E125D492C}" type="pres">
      <dgm:prSet presAssocID="{1BECEB86-40BB-436B-A885-7318BE01FBC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DD32F09-86FE-4A5C-8AAC-CA5FF9A3709F}" srcId="{B54ADB92-B323-4977-A66C-C235BE0A0F17}" destId="{0E518D2E-1089-4BD1-88EC-9474D35DA8AE}" srcOrd="3" destOrd="0" parTransId="{85B09AF3-093B-4243-B7BA-13DEF8CE97EF}" sibTransId="{4E00F4F9-380D-41E7-A3BA-F313E5772481}"/>
    <dgm:cxn modelId="{133BF90B-A905-F34A-AC95-23E0DB26AF2F}" type="presOf" srcId="{1028A1E3-00DC-4D64-BBA1-579B38BE4B9C}" destId="{31CAD95A-C8AC-490A-9FB4-43C99ECD8D5B}" srcOrd="0" destOrd="0" presId="urn:microsoft.com/office/officeart/2018/5/layout/IconCircleLabelList"/>
    <dgm:cxn modelId="{5655C211-0566-4FC1-B20A-ED3642F7ED99}" type="presOf" srcId="{B54ADB92-B323-4977-A66C-C235BE0A0F17}" destId="{8DFFCB41-364E-4E96-8504-81A791080AE2}" srcOrd="0" destOrd="0" presId="urn:microsoft.com/office/officeart/2018/5/layout/IconCircleLabelList"/>
    <dgm:cxn modelId="{52008B22-6F6E-B040-9FA9-3BDBFFF9D7CC}" type="presOf" srcId="{6771282C-6549-41B9-9127-3AC0E55A0A47}" destId="{BCABE2E8-CDE0-4C8F-8704-97E0608510B2}" srcOrd="0" destOrd="0" presId="urn:microsoft.com/office/officeart/2018/5/layout/IconCircleLabelList"/>
    <dgm:cxn modelId="{D4A7A542-7C9B-4694-B2F1-2FBE580485A5}" srcId="{B54ADB92-B323-4977-A66C-C235BE0A0F17}" destId="{1028A1E3-00DC-4D64-BBA1-579B38BE4B9C}" srcOrd="1" destOrd="0" parTransId="{C340485B-9ED5-4943-8038-543B5CFF1747}" sibTransId="{79521075-2852-4440-A35C-FEB149B32DA1}"/>
    <dgm:cxn modelId="{81CA4F46-ECF6-DB4F-8B33-7FD54711A018}" type="presOf" srcId="{F54D0B09-673B-43BA-9AF8-1C0DE71FEE49}" destId="{209908C0-2FF7-4993-8484-795DA6394514}" srcOrd="0" destOrd="0" presId="urn:microsoft.com/office/officeart/2018/5/layout/IconCircleLabelList"/>
    <dgm:cxn modelId="{AE725E85-399C-8245-8ED7-18489A6E2148}" type="presOf" srcId="{4EFB546F-0CE2-4916-86C5-118147203392}" destId="{E22193D2-8EAA-4214-B9DE-450B0F420C4C}" srcOrd="0" destOrd="0" presId="urn:microsoft.com/office/officeart/2018/5/layout/IconCircleLabelList"/>
    <dgm:cxn modelId="{758462B5-A980-4ED8-B97A-C78C6D1E4A7B}" srcId="{B54ADB92-B323-4977-A66C-C235BE0A0F17}" destId="{6771282C-6549-41B9-9127-3AC0E55A0A47}" srcOrd="0" destOrd="0" parTransId="{13E2C4BC-E4AA-418C-9156-C4C66CAEB7DB}" sibTransId="{99FFE82D-14B4-43B4-AD04-9762C344925F}"/>
    <dgm:cxn modelId="{45DD7CD2-9DA5-49CC-8820-128A632ACB48}" srcId="{B54ADB92-B323-4977-A66C-C235BE0A0F17}" destId="{4EFB546F-0CE2-4916-86C5-118147203392}" srcOrd="4" destOrd="0" parTransId="{08A3B3FF-FEB4-4FE9-864B-BFF1DD289A24}" sibTransId="{EDD1DC73-6B0B-4917-BEBE-ECC86AF3ECE3}"/>
    <dgm:cxn modelId="{743EF2D4-2BBE-4241-8E73-BAE9A8A02F92}" type="presOf" srcId="{1BECEB86-40BB-436B-A885-7318BE01FBCF}" destId="{28395D1F-F922-4E41-81CC-148E125D492C}" srcOrd="0" destOrd="0" presId="urn:microsoft.com/office/officeart/2018/5/layout/IconCircleLabelList"/>
    <dgm:cxn modelId="{6D6105E3-519A-4645-8834-84C8FCC8AC6D}" srcId="{B54ADB92-B323-4977-A66C-C235BE0A0F17}" destId="{1BECEB86-40BB-436B-A885-7318BE01FBCF}" srcOrd="5" destOrd="0" parTransId="{2F18895D-F913-49CB-93C2-729509CD06FA}" sibTransId="{F626E34B-D306-44D5-BCE1-56115801460E}"/>
    <dgm:cxn modelId="{138578EF-24B0-4CB0-812A-EBB2ED105A3B}" srcId="{B54ADB92-B323-4977-A66C-C235BE0A0F17}" destId="{F54D0B09-673B-43BA-9AF8-1C0DE71FEE49}" srcOrd="2" destOrd="0" parTransId="{D6919AB1-E375-4624-A1E5-6B3AE1EBF5C6}" sibTransId="{B98B293C-1684-4D63-9365-57BB65C39DC6}"/>
    <dgm:cxn modelId="{68AC8EFC-64BC-D040-9166-D898B283E688}" type="presOf" srcId="{0E518D2E-1089-4BD1-88EC-9474D35DA8AE}" destId="{08CCE71F-9960-478E-90E4-0749E1782781}" srcOrd="0" destOrd="0" presId="urn:microsoft.com/office/officeart/2018/5/layout/IconCircleLabelList"/>
    <dgm:cxn modelId="{5580CDF2-BAC4-F04E-8BD9-469C924E8396}" type="presParOf" srcId="{8DFFCB41-364E-4E96-8504-81A791080AE2}" destId="{39E89417-595A-460E-B1D8-B11A47091C9B}" srcOrd="0" destOrd="0" presId="urn:microsoft.com/office/officeart/2018/5/layout/IconCircleLabelList"/>
    <dgm:cxn modelId="{9C167CEF-4A1C-574F-B153-1A5E0A29D9BD}" type="presParOf" srcId="{39E89417-595A-460E-B1D8-B11A47091C9B}" destId="{38202CB1-227E-48DC-A42C-FD6F5B258249}" srcOrd="0" destOrd="0" presId="urn:microsoft.com/office/officeart/2018/5/layout/IconCircleLabelList"/>
    <dgm:cxn modelId="{B1004F41-ED6B-7244-9F45-5D5B84D31C96}" type="presParOf" srcId="{39E89417-595A-460E-B1D8-B11A47091C9B}" destId="{DA2F2847-F764-42AA-A441-74C64B9B857A}" srcOrd="1" destOrd="0" presId="urn:microsoft.com/office/officeart/2018/5/layout/IconCircleLabelList"/>
    <dgm:cxn modelId="{058DE856-66D0-B041-AA31-0606EEE4C968}" type="presParOf" srcId="{39E89417-595A-460E-B1D8-B11A47091C9B}" destId="{18C38492-CDE7-4854-804D-C41145C89A44}" srcOrd="2" destOrd="0" presId="urn:microsoft.com/office/officeart/2018/5/layout/IconCircleLabelList"/>
    <dgm:cxn modelId="{190F6EF0-5401-3A43-9AF0-5CCCB0D9D864}" type="presParOf" srcId="{39E89417-595A-460E-B1D8-B11A47091C9B}" destId="{BCABE2E8-CDE0-4C8F-8704-97E0608510B2}" srcOrd="3" destOrd="0" presId="urn:microsoft.com/office/officeart/2018/5/layout/IconCircleLabelList"/>
    <dgm:cxn modelId="{7E03A8A6-32A6-B748-8740-1CECE7A52208}" type="presParOf" srcId="{8DFFCB41-364E-4E96-8504-81A791080AE2}" destId="{AEEAAA85-2079-410A-9724-CACE813644B9}" srcOrd="1" destOrd="0" presId="urn:microsoft.com/office/officeart/2018/5/layout/IconCircleLabelList"/>
    <dgm:cxn modelId="{FAB19279-ACD9-F24B-80B1-156097A370A7}" type="presParOf" srcId="{8DFFCB41-364E-4E96-8504-81A791080AE2}" destId="{9E423C19-7A82-4DC1-8F73-314F505DD4B7}" srcOrd="2" destOrd="0" presId="urn:microsoft.com/office/officeart/2018/5/layout/IconCircleLabelList"/>
    <dgm:cxn modelId="{1E6295F1-09D6-3B42-BBF6-30883617339E}" type="presParOf" srcId="{9E423C19-7A82-4DC1-8F73-314F505DD4B7}" destId="{D4F656F3-25A3-4C95-9214-597F68EA1852}" srcOrd="0" destOrd="0" presId="urn:microsoft.com/office/officeart/2018/5/layout/IconCircleLabelList"/>
    <dgm:cxn modelId="{D86EAA7C-78B0-C04C-AE90-94ADF649F35C}" type="presParOf" srcId="{9E423C19-7A82-4DC1-8F73-314F505DD4B7}" destId="{B5F38897-A237-41DC-B5DE-4AE707D9D76B}" srcOrd="1" destOrd="0" presId="urn:microsoft.com/office/officeart/2018/5/layout/IconCircleLabelList"/>
    <dgm:cxn modelId="{B3408557-A3E3-5C4A-9494-9C83EC6E6871}" type="presParOf" srcId="{9E423C19-7A82-4DC1-8F73-314F505DD4B7}" destId="{96D7EDA5-C7C1-40BC-BAC7-6422AC3E1F1D}" srcOrd="2" destOrd="0" presId="urn:microsoft.com/office/officeart/2018/5/layout/IconCircleLabelList"/>
    <dgm:cxn modelId="{A5EF6F14-925A-2D41-AF63-260B6ED279EE}" type="presParOf" srcId="{9E423C19-7A82-4DC1-8F73-314F505DD4B7}" destId="{31CAD95A-C8AC-490A-9FB4-43C99ECD8D5B}" srcOrd="3" destOrd="0" presId="urn:microsoft.com/office/officeart/2018/5/layout/IconCircleLabelList"/>
    <dgm:cxn modelId="{91906F23-185A-9040-855D-3274A2BD297B}" type="presParOf" srcId="{8DFFCB41-364E-4E96-8504-81A791080AE2}" destId="{291519A9-1B03-4796-9080-9FB484E9769D}" srcOrd="3" destOrd="0" presId="urn:microsoft.com/office/officeart/2018/5/layout/IconCircleLabelList"/>
    <dgm:cxn modelId="{548E4AD9-D42A-A94A-9B23-A43C7247B119}" type="presParOf" srcId="{8DFFCB41-364E-4E96-8504-81A791080AE2}" destId="{CF354111-585E-4EC9-BFE0-B80DEFF899FB}" srcOrd="4" destOrd="0" presId="urn:microsoft.com/office/officeart/2018/5/layout/IconCircleLabelList"/>
    <dgm:cxn modelId="{B92DDEFE-F36A-1149-98D9-C42DE81825EA}" type="presParOf" srcId="{CF354111-585E-4EC9-BFE0-B80DEFF899FB}" destId="{8BF3C0B0-86A8-4DF2-BE53-745BCEA8C8EF}" srcOrd="0" destOrd="0" presId="urn:microsoft.com/office/officeart/2018/5/layout/IconCircleLabelList"/>
    <dgm:cxn modelId="{18A72E5B-0F43-9F45-9FA4-ACE248B8F41F}" type="presParOf" srcId="{CF354111-585E-4EC9-BFE0-B80DEFF899FB}" destId="{FBF88F5E-D571-44C2-8DDE-EDF40C4FB09A}" srcOrd="1" destOrd="0" presId="urn:microsoft.com/office/officeart/2018/5/layout/IconCircleLabelList"/>
    <dgm:cxn modelId="{FC95FA23-7F94-5740-BE82-008C28DB91A0}" type="presParOf" srcId="{CF354111-585E-4EC9-BFE0-B80DEFF899FB}" destId="{9DA40D56-3E8E-48BE-8D55-4342C556D3F8}" srcOrd="2" destOrd="0" presId="urn:microsoft.com/office/officeart/2018/5/layout/IconCircleLabelList"/>
    <dgm:cxn modelId="{CAAF1D60-7CC7-B54F-95E4-98680268E672}" type="presParOf" srcId="{CF354111-585E-4EC9-BFE0-B80DEFF899FB}" destId="{209908C0-2FF7-4993-8484-795DA6394514}" srcOrd="3" destOrd="0" presId="urn:microsoft.com/office/officeart/2018/5/layout/IconCircleLabelList"/>
    <dgm:cxn modelId="{46562012-2089-064F-A0F9-7F1C87C0E167}" type="presParOf" srcId="{8DFFCB41-364E-4E96-8504-81A791080AE2}" destId="{BA1923DB-C29B-4DAE-AB54-62C749A3C2D1}" srcOrd="5" destOrd="0" presId="urn:microsoft.com/office/officeart/2018/5/layout/IconCircleLabelList"/>
    <dgm:cxn modelId="{8A713032-E41C-E14C-8DB0-DC624B0AD992}" type="presParOf" srcId="{8DFFCB41-364E-4E96-8504-81A791080AE2}" destId="{CFDFC356-F025-4927-8B76-0481EEB8A600}" srcOrd="6" destOrd="0" presId="urn:microsoft.com/office/officeart/2018/5/layout/IconCircleLabelList"/>
    <dgm:cxn modelId="{A9B21246-0F39-0749-8DC8-EF89B59F1A02}" type="presParOf" srcId="{CFDFC356-F025-4927-8B76-0481EEB8A600}" destId="{F24FB0FF-3E33-46E3-AECC-AC336DB11276}" srcOrd="0" destOrd="0" presId="urn:microsoft.com/office/officeart/2018/5/layout/IconCircleLabelList"/>
    <dgm:cxn modelId="{9883335F-F346-F042-B1CA-5390D7BCC1AB}" type="presParOf" srcId="{CFDFC356-F025-4927-8B76-0481EEB8A600}" destId="{CCBF4343-BECB-4547-B6DE-5D6ADFBF3F2F}" srcOrd="1" destOrd="0" presId="urn:microsoft.com/office/officeart/2018/5/layout/IconCircleLabelList"/>
    <dgm:cxn modelId="{7BA3672C-AEE4-CB4D-909B-1289AF5922AF}" type="presParOf" srcId="{CFDFC356-F025-4927-8B76-0481EEB8A600}" destId="{C846EF89-8E83-45CD-A35E-74C41C1CB3A9}" srcOrd="2" destOrd="0" presId="urn:microsoft.com/office/officeart/2018/5/layout/IconCircleLabelList"/>
    <dgm:cxn modelId="{9A1E3EA4-6505-D549-B411-B9B4EAC7DFAB}" type="presParOf" srcId="{CFDFC356-F025-4927-8B76-0481EEB8A600}" destId="{08CCE71F-9960-478E-90E4-0749E1782781}" srcOrd="3" destOrd="0" presId="urn:microsoft.com/office/officeart/2018/5/layout/IconCircleLabelList"/>
    <dgm:cxn modelId="{CE5D25B2-C89A-2C46-B1AE-9D65E8DFE5D5}" type="presParOf" srcId="{8DFFCB41-364E-4E96-8504-81A791080AE2}" destId="{EE236595-6571-41AB-B273-0274C0148E10}" srcOrd="7" destOrd="0" presId="urn:microsoft.com/office/officeart/2018/5/layout/IconCircleLabelList"/>
    <dgm:cxn modelId="{D2692DE9-C253-8D47-A8C8-5D1E22FD3CF3}" type="presParOf" srcId="{8DFFCB41-364E-4E96-8504-81A791080AE2}" destId="{B2B86F0C-C47C-45A0-B351-10234BA93652}" srcOrd="8" destOrd="0" presId="urn:microsoft.com/office/officeart/2018/5/layout/IconCircleLabelList"/>
    <dgm:cxn modelId="{F291CC0F-5B1A-8645-AD1F-9E6516596FEA}" type="presParOf" srcId="{B2B86F0C-C47C-45A0-B351-10234BA93652}" destId="{5523C950-1181-4161-B67C-533CCF38CEED}" srcOrd="0" destOrd="0" presId="urn:microsoft.com/office/officeart/2018/5/layout/IconCircleLabelList"/>
    <dgm:cxn modelId="{C7439DA4-8D08-8347-B11B-2F1FFA57655C}" type="presParOf" srcId="{B2B86F0C-C47C-45A0-B351-10234BA93652}" destId="{359FA365-D2DA-40D5-BB43-27D5EC2408EA}" srcOrd="1" destOrd="0" presId="urn:microsoft.com/office/officeart/2018/5/layout/IconCircleLabelList"/>
    <dgm:cxn modelId="{E3063302-BCAB-E842-B405-1C78C4E34EDF}" type="presParOf" srcId="{B2B86F0C-C47C-45A0-B351-10234BA93652}" destId="{EE8B565A-D58E-4F05-8C00-285095F7B0C9}" srcOrd="2" destOrd="0" presId="urn:microsoft.com/office/officeart/2018/5/layout/IconCircleLabelList"/>
    <dgm:cxn modelId="{DD72C28E-FA5C-EF49-AFAB-C949CFF433F8}" type="presParOf" srcId="{B2B86F0C-C47C-45A0-B351-10234BA93652}" destId="{E22193D2-8EAA-4214-B9DE-450B0F420C4C}" srcOrd="3" destOrd="0" presId="urn:microsoft.com/office/officeart/2018/5/layout/IconCircleLabelList"/>
    <dgm:cxn modelId="{FB7C20FA-2EDB-F24D-AFD0-F2597A1F0ECF}" type="presParOf" srcId="{8DFFCB41-364E-4E96-8504-81A791080AE2}" destId="{F46E7E70-F343-4275-BE04-D54219DEB2FD}" srcOrd="9" destOrd="0" presId="urn:microsoft.com/office/officeart/2018/5/layout/IconCircleLabelList"/>
    <dgm:cxn modelId="{0B0482D3-52B5-0143-BCDD-89D35DFD920B}" type="presParOf" srcId="{8DFFCB41-364E-4E96-8504-81A791080AE2}" destId="{24936AE6-DACA-4E51-949B-894046BCDC2B}" srcOrd="10" destOrd="0" presId="urn:microsoft.com/office/officeart/2018/5/layout/IconCircleLabelList"/>
    <dgm:cxn modelId="{BB27F298-C809-BE48-BF16-EECD7DFCA4ED}" type="presParOf" srcId="{24936AE6-DACA-4E51-949B-894046BCDC2B}" destId="{3E454CDA-9B1F-4071-B784-DE12E0B4DBBA}" srcOrd="0" destOrd="0" presId="urn:microsoft.com/office/officeart/2018/5/layout/IconCircleLabelList"/>
    <dgm:cxn modelId="{22686CB0-73F9-2944-8923-88DB69D63C18}" type="presParOf" srcId="{24936AE6-DACA-4E51-949B-894046BCDC2B}" destId="{E668EEE9-1788-4FCC-BE22-F7151888BA76}" srcOrd="1" destOrd="0" presId="urn:microsoft.com/office/officeart/2018/5/layout/IconCircleLabelList"/>
    <dgm:cxn modelId="{8836318F-6561-E34A-A37F-A94BB2FCB8E2}" type="presParOf" srcId="{24936AE6-DACA-4E51-949B-894046BCDC2B}" destId="{81F25BCE-6653-4795-A509-BD28F10DFE1A}" srcOrd="2" destOrd="0" presId="urn:microsoft.com/office/officeart/2018/5/layout/IconCircleLabelList"/>
    <dgm:cxn modelId="{29F091B0-A405-1A4E-B067-32E9C3417DC7}" type="presParOf" srcId="{24936AE6-DACA-4E51-949B-894046BCDC2B}" destId="{28395D1F-F922-4E41-81CC-148E125D492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5F1228-3A3F-41D6-B023-657CCBD358C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3E02450-8373-4706-91F0-02BBEEB29DE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Paramètres vitaux</a:t>
          </a:r>
          <a:endParaRPr lang="en-US"/>
        </a:p>
      </dgm:t>
    </dgm:pt>
    <dgm:pt modelId="{21EEA347-6168-4E77-9A96-5C294C56380B}" type="parTrans" cxnId="{FECABC52-9564-4F7C-B14A-62D8EA7E62C9}">
      <dgm:prSet/>
      <dgm:spPr/>
      <dgm:t>
        <a:bodyPr/>
        <a:lstStyle/>
        <a:p>
          <a:endParaRPr lang="en-US"/>
        </a:p>
      </dgm:t>
    </dgm:pt>
    <dgm:pt modelId="{71CE0086-B466-4B3B-93FD-5ADFEE95E777}" type="sibTrans" cxnId="{FECABC52-9564-4F7C-B14A-62D8EA7E62C9}">
      <dgm:prSet/>
      <dgm:spPr/>
      <dgm:t>
        <a:bodyPr/>
        <a:lstStyle/>
        <a:p>
          <a:endParaRPr lang="en-US"/>
        </a:p>
      </dgm:t>
    </dgm:pt>
    <dgm:pt modelId="{D14EB515-634F-40AD-AAB6-062916BC02A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Assis</a:t>
          </a:r>
          <a:endParaRPr lang="en-US"/>
        </a:p>
      </dgm:t>
    </dgm:pt>
    <dgm:pt modelId="{34D099E3-B09F-4FAC-B41E-ED1A3C491D33}" type="parTrans" cxnId="{D71AD935-681F-423E-9A50-D13483DBEBCB}">
      <dgm:prSet/>
      <dgm:spPr/>
      <dgm:t>
        <a:bodyPr/>
        <a:lstStyle/>
        <a:p>
          <a:endParaRPr lang="en-US"/>
        </a:p>
      </dgm:t>
    </dgm:pt>
    <dgm:pt modelId="{382DFA3D-570C-415B-B8F9-3874DECDFE7F}" type="sibTrans" cxnId="{D71AD935-681F-423E-9A50-D13483DBEBCB}">
      <dgm:prSet/>
      <dgm:spPr/>
      <dgm:t>
        <a:bodyPr/>
        <a:lstStyle/>
        <a:p>
          <a:endParaRPr lang="en-US"/>
        </a:p>
      </dgm:t>
    </dgm:pt>
    <dgm:pt modelId="{4F7CF0D0-81DF-4948-8FE3-FCCE1C4DAC4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Oxygène</a:t>
          </a:r>
          <a:endParaRPr lang="en-US"/>
        </a:p>
      </dgm:t>
    </dgm:pt>
    <dgm:pt modelId="{240A31CA-95F2-4AE8-BE01-7B8F827CD4A3}" type="parTrans" cxnId="{F2746015-2B94-4CF3-A9CD-505B64A4CC84}">
      <dgm:prSet/>
      <dgm:spPr/>
      <dgm:t>
        <a:bodyPr/>
        <a:lstStyle/>
        <a:p>
          <a:endParaRPr lang="en-US"/>
        </a:p>
      </dgm:t>
    </dgm:pt>
    <dgm:pt modelId="{F281CD52-EAAE-4B97-BE69-EE0138B44EB6}" type="sibTrans" cxnId="{F2746015-2B94-4CF3-A9CD-505B64A4CC84}">
      <dgm:prSet/>
      <dgm:spPr/>
      <dgm:t>
        <a:bodyPr/>
        <a:lstStyle/>
        <a:p>
          <a:endParaRPr lang="en-US"/>
        </a:p>
      </dgm:t>
    </dgm:pt>
    <dgm:pt modelId="{84358194-7C9F-4237-B5C8-9A2D867B9EE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Appel</a:t>
          </a:r>
          <a:endParaRPr lang="en-US"/>
        </a:p>
      </dgm:t>
    </dgm:pt>
    <dgm:pt modelId="{4F57F6C6-38AC-42E0-A450-FFFC527CAF3B}" type="parTrans" cxnId="{AE83EF3E-640E-44B9-AF8B-BB97958780E6}">
      <dgm:prSet/>
      <dgm:spPr/>
      <dgm:t>
        <a:bodyPr/>
        <a:lstStyle/>
        <a:p>
          <a:endParaRPr lang="en-US"/>
        </a:p>
      </dgm:t>
    </dgm:pt>
    <dgm:pt modelId="{2E19D7B8-3E13-442D-BC8D-FA9F4C1D43E5}" type="sibTrans" cxnId="{AE83EF3E-640E-44B9-AF8B-BB97958780E6}">
      <dgm:prSet/>
      <dgm:spPr/>
      <dgm:t>
        <a:bodyPr/>
        <a:lstStyle/>
        <a:p>
          <a:endParaRPr lang="en-US"/>
        </a:p>
      </dgm:t>
    </dgm:pt>
    <dgm:pt modelId="{127FCE3D-7F61-4DA7-82C6-48BA1B789159}" type="pres">
      <dgm:prSet presAssocID="{B65F1228-3A3F-41D6-B023-657CCBD358C2}" presName="root" presStyleCnt="0">
        <dgm:presLayoutVars>
          <dgm:dir/>
          <dgm:resizeHandles val="exact"/>
        </dgm:presLayoutVars>
      </dgm:prSet>
      <dgm:spPr/>
    </dgm:pt>
    <dgm:pt modelId="{3CCE001D-13BA-4CD4-9873-0EC620B0949F}" type="pres">
      <dgm:prSet presAssocID="{53E02450-8373-4706-91F0-02BBEEB29DE7}" presName="compNode" presStyleCnt="0"/>
      <dgm:spPr/>
    </dgm:pt>
    <dgm:pt modelId="{D463DAEB-A016-40A7-BDB4-6C528891B4F9}" type="pres">
      <dgm:prSet presAssocID="{53E02450-8373-4706-91F0-02BBEEB29DE7}" presName="iconBgRect" presStyleLbl="bgShp" presStyleIdx="0" presStyleCnt="4"/>
      <dgm:spPr/>
    </dgm:pt>
    <dgm:pt modelId="{7FA7E5EE-B2C9-4A2A-91FE-B92416C2FAA1}" type="pres">
      <dgm:prSet presAssocID="{53E02450-8373-4706-91F0-02BBEEB29DE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4CF6EB23-CFC1-495D-AF75-177185745EF4}" type="pres">
      <dgm:prSet presAssocID="{53E02450-8373-4706-91F0-02BBEEB29DE7}" presName="spaceRect" presStyleCnt="0"/>
      <dgm:spPr/>
    </dgm:pt>
    <dgm:pt modelId="{DF6AF494-1273-4937-90CD-EF6A054ABE85}" type="pres">
      <dgm:prSet presAssocID="{53E02450-8373-4706-91F0-02BBEEB29DE7}" presName="textRect" presStyleLbl="revTx" presStyleIdx="0" presStyleCnt="4">
        <dgm:presLayoutVars>
          <dgm:chMax val="1"/>
          <dgm:chPref val="1"/>
        </dgm:presLayoutVars>
      </dgm:prSet>
      <dgm:spPr/>
    </dgm:pt>
    <dgm:pt modelId="{FD83DCF4-5458-413B-8E84-950A08AF0E50}" type="pres">
      <dgm:prSet presAssocID="{71CE0086-B466-4B3B-93FD-5ADFEE95E777}" presName="sibTrans" presStyleCnt="0"/>
      <dgm:spPr/>
    </dgm:pt>
    <dgm:pt modelId="{675A626D-076E-4F0D-B1BC-730CFD26B929}" type="pres">
      <dgm:prSet presAssocID="{D14EB515-634F-40AD-AAB6-062916BC02A8}" presName="compNode" presStyleCnt="0"/>
      <dgm:spPr/>
    </dgm:pt>
    <dgm:pt modelId="{D0580694-74F8-4AE4-B557-768FB847AA96}" type="pres">
      <dgm:prSet presAssocID="{D14EB515-634F-40AD-AAB6-062916BC02A8}" presName="iconBgRect" presStyleLbl="bgShp" presStyleIdx="1" presStyleCnt="4"/>
      <dgm:spPr/>
    </dgm:pt>
    <dgm:pt modelId="{331056AB-FD35-4D2D-BBF2-0C9B49E7D6DA}" type="pres">
      <dgm:prSet presAssocID="{D14EB515-634F-40AD-AAB6-062916BC02A8}" presName="iconRect" presStyleLbl="node1" presStyleIdx="1" presStyleCnt="4" custScaleX="138988" custScaleY="143937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17306206-71E0-4DF0-987B-9C255B82B989}" type="pres">
      <dgm:prSet presAssocID="{D14EB515-634F-40AD-AAB6-062916BC02A8}" presName="spaceRect" presStyleCnt="0"/>
      <dgm:spPr/>
    </dgm:pt>
    <dgm:pt modelId="{E5DD745B-542E-413D-922D-9FA653321D8E}" type="pres">
      <dgm:prSet presAssocID="{D14EB515-634F-40AD-AAB6-062916BC02A8}" presName="textRect" presStyleLbl="revTx" presStyleIdx="1" presStyleCnt="4">
        <dgm:presLayoutVars>
          <dgm:chMax val="1"/>
          <dgm:chPref val="1"/>
        </dgm:presLayoutVars>
      </dgm:prSet>
      <dgm:spPr/>
    </dgm:pt>
    <dgm:pt modelId="{6894A957-6143-4CFB-9848-5383E754F82E}" type="pres">
      <dgm:prSet presAssocID="{382DFA3D-570C-415B-B8F9-3874DECDFE7F}" presName="sibTrans" presStyleCnt="0"/>
      <dgm:spPr/>
    </dgm:pt>
    <dgm:pt modelId="{1B1D3E04-2443-44E3-9421-47D611F96D68}" type="pres">
      <dgm:prSet presAssocID="{4F7CF0D0-81DF-4948-8FE3-FCCE1C4DAC4E}" presName="compNode" presStyleCnt="0"/>
      <dgm:spPr/>
    </dgm:pt>
    <dgm:pt modelId="{1A5EFDE7-7295-403E-BBEC-48C2ED261B94}" type="pres">
      <dgm:prSet presAssocID="{4F7CF0D0-81DF-4948-8FE3-FCCE1C4DAC4E}" presName="iconBgRect" presStyleLbl="bgShp" presStyleIdx="2" presStyleCnt="4"/>
      <dgm:spPr/>
    </dgm:pt>
    <dgm:pt modelId="{224F734D-73A0-4ADD-92E7-5562B20BB7E3}" type="pres">
      <dgm:prSet presAssocID="{4F7CF0D0-81DF-4948-8FE3-FCCE1C4DAC4E}" presName="iconRect" presStyleLbl="node1" presStyleIdx="2" presStyleCnt="4" custScaleX="140268" custScaleY="143937"/>
      <dgm:spPr>
        <a:blipFill>
          <a:blip xmlns:r="http://schemas.openxmlformats.org/officeDocument/2006/relationships" r:embed="rId4"/>
          <a:srcRect/>
          <a:stretch>
            <a:fillRect l="-1000" r="-1000"/>
          </a:stretch>
        </a:blipFill>
        <a:ln>
          <a:noFill/>
        </a:ln>
      </dgm:spPr>
    </dgm:pt>
    <dgm:pt modelId="{66C9374E-03E2-4AF8-B837-6F6C03241B3F}" type="pres">
      <dgm:prSet presAssocID="{4F7CF0D0-81DF-4948-8FE3-FCCE1C4DAC4E}" presName="spaceRect" presStyleCnt="0"/>
      <dgm:spPr/>
    </dgm:pt>
    <dgm:pt modelId="{929DB92C-C569-4D51-9025-FEF360B18BE7}" type="pres">
      <dgm:prSet presAssocID="{4F7CF0D0-81DF-4948-8FE3-FCCE1C4DAC4E}" presName="textRect" presStyleLbl="revTx" presStyleIdx="2" presStyleCnt="4">
        <dgm:presLayoutVars>
          <dgm:chMax val="1"/>
          <dgm:chPref val="1"/>
        </dgm:presLayoutVars>
      </dgm:prSet>
      <dgm:spPr/>
    </dgm:pt>
    <dgm:pt modelId="{A267A957-C432-4EC2-816D-6BE4B29325BB}" type="pres">
      <dgm:prSet presAssocID="{F281CD52-EAAE-4B97-BE69-EE0138B44EB6}" presName="sibTrans" presStyleCnt="0"/>
      <dgm:spPr/>
    </dgm:pt>
    <dgm:pt modelId="{BB330795-5A63-433E-A508-1C15C7629422}" type="pres">
      <dgm:prSet presAssocID="{84358194-7C9F-4237-B5C8-9A2D867B9EEF}" presName="compNode" presStyleCnt="0"/>
      <dgm:spPr/>
    </dgm:pt>
    <dgm:pt modelId="{40C618AA-74AD-4220-98E9-BD1003A8970F}" type="pres">
      <dgm:prSet presAssocID="{84358194-7C9F-4237-B5C8-9A2D867B9EEF}" presName="iconBgRect" presStyleLbl="bgShp" presStyleIdx="3" presStyleCnt="4"/>
      <dgm:spPr/>
    </dgm:pt>
    <dgm:pt modelId="{5B3BC6AB-AFCE-4303-9BE4-BFFE2196D41D}" type="pres">
      <dgm:prSet presAssocID="{84358194-7C9F-4237-B5C8-9A2D867B9EEF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CB43C023-060E-4BAD-8E6E-6EF68727BB93}" type="pres">
      <dgm:prSet presAssocID="{84358194-7C9F-4237-B5C8-9A2D867B9EEF}" presName="spaceRect" presStyleCnt="0"/>
      <dgm:spPr/>
    </dgm:pt>
    <dgm:pt modelId="{6BB7EB1F-A2E0-4395-ABCF-8FBE5028B1EB}" type="pres">
      <dgm:prSet presAssocID="{84358194-7C9F-4237-B5C8-9A2D867B9EE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2746015-2B94-4CF3-A9CD-505B64A4CC84}" srcId="{B65F1228-3A3F-41D6-B023-657CCBD358C2}" destId="{4F7CF0D0-81DF-4948-8FE3-FCCE1C4DAC4E}" srcOrd="2" destOrd="0" parTransId="{240A31CA-95F2-4AE8-BE01-7B8F827CD4A3}" sibTransId="{F281CD52-EAAE-4B97-BE69-EE0138B44EB6}"/>
    <dgm:cxn modelId="{BD309F34-4EE1-1C41-B077-54594F22F590}" type="presOf" srcId="{D14EB515-634F-40AD-AAB6-062916BC02A8}" destId="{E5DD745B-542E-413D-922D-9FA653321D8E}" srcOrd="0" destOrd="0" presId="urn:microsoft.com/office/officeart/2018/5/layout/IconCircleLabelList"/>
    <dgm:cxn modelId="{D71AD935-681F-423E-9A50-D13483DBEBCB}" srcId="{B65F1228-3A3F-41D6-B023-657CCBD358C2}" destId="{D14EB515-634F-40AD-AAB6-062916BC02A8}" srcOrd="1" destOrd="0" parTransId="{34D099E3-B09F-4FAC-B41E-ED1A3C491D33}" sibTransId="{382DFA3D-570C-415B-B8F9-3874DECDFE7F}"/>
    <dgm:cxn modelId="{AE83EF3E-640E-44B9-AF8B-BB97958780E6}" srcId="{B65F1228-3A3F-41D6-B023-657CCBD358C2}" destId="{84358194-7C9F-4237-B5C8-9A2D867B9EEF}" srcOrd="3" destOrd="0" parTransId="{4F57F6C6-38AC-42E0-A450-FFFC527CAF3B}" sibTransId="{2E19D7B8-3E13-442D-BC8D-FA9F4C1D43E5}"/>
    <dgm:cxn modelId="{CF036A4C-7FE3-A747-BF5D-026400612C0A}" type="presOf" srcId="{84358194-7C9F-4237-B5C8-9A2D867B9EEF}" destId="{6BB7EB1F-A2E0-4395-ABCF-8FBE5028B1EB}" srcOrd="0" destOrd="0" presId="urn:microsoft.com/office/officeart/2018/5/layout/IconCircleLabelList"/>
    <dgm:cxn modelId="{41070650-2EE9-CE4C-80C2-DBD005019620}" type="presOf" srcId="{B65F1228-3A3F-41D6-B023-657CCBD358C2}" destId="{127FCE3D-7F61-4DA7-82C6-48BA1B789159}" srcOrd="0" destOrd="0" presId="urn:microsoft.com/office/officeart/2018/5/layout/IconCircleLabelList"/>
    <dgm:cxn modelId="{FECABC52-9564-4F7C-B14A-62D8EA7E62C9}" srcId="{B65F1228-3A3F-41D6-B023-657CCBD358C2}" destId="{53E02450-8373-4706-91F0-02BBEEB29DE7}" srcOrd="0" destOrd="0" parTransId="{21EEA347-6168-4E77-9A96-5C294C56380B}" sibTransId="{71CE0086-B466-4B3B-93FD-5ADFEE95E777}"/>
    <dgm:cxn modelId="{F91829C6-1CC5-A548-A9FA-875EBF95F1B7}" type="presOf" srcId="{4F7CF0D0-81DF-4948-8FE3-FCCE1C4DAC4E}" destId="{929DB92C-C569-4D51-9025-FEF360B18BE7}" srcOrd="0" destOrd="0" presId="urn:microsoft.com/office/officeart/2018/5/layout/IconCircleLabelList"/>
    <dgm:cxn modelId="{34D21AE1-A8E4-6E43-B7F9-62F910EC43EC}" type="presOf" srcId="{53E02450-8373-4706-91F0-02BBEEB29DE7}" destId="{DF6AF494-1273-4937-90CD-EF6A054ABE85}" srcOrd="0" destOrd="0" presId="urn:microsoft.com/office/officeart/2018/5/layout/IconCircleLabelList"/>
    <dgm:cxn modelId="{2228AE76-3D74-EB49-A6F8-B9E24AB75B65}" type="presParOf" srcId="{127FCE3D-7F61-4DA7-82C6-48BA1B789159}" destId="{3CCE001D-13BA-4CD4-9873-0EC620B0949F}" srcOrd="0" destOrd="0" presId="urn:microsoft.com/office/officeart/2018/5/layout/IconCircleLabelList"/>
    <dgm:cxn modelId="{2EE3D658-9DED-C644-97CE-68B01D4E6878}" type="presParOf" srcId="{3CCE001D-13BA-4CD4-9873-0EC620B0949F}" destId="{D463DAEB-A016-40A7-BDB4-6C528891B4F9}" srcOrd="0" destOrd="0" presId="urn:microsoft.com/office/officeart/2018/5/layout/IconCircleLabelList"/>
    <dgm:cxn modelId="{05DF140C-C880-894F-8C6A-7851262A42B4}" type="presParOf" srcId="{3CCE001D-13BA-4CD4-9873-0EC620B0949F}" destId="{7FA7E5EE-B2C9-4A2A-91FE-B92416C2FAA1}" srcOrd="1" destOrd="0" presId="urn:microsoft.com/office/officeart/2018/5/layout/IconCircleLabelList"/>
    <dgm:cxn modelId="{8D9A2138-AFC0-8547-ACA4-E67689E7C37E}" type="presParOf" srcId="{3CCE001D-13BA-4CD4-9873-0EC620B0949F}" destId="{4CF6EB23-CFC1-495D-AF75-177185745EF4}" srcOrd="2" destOrd="0" presId="urn:microsoft.com/office/officeart/2018/5/layout/IconCircleLabelList"/>
    <dgm:cxn modelId="{37A93373-409E-3940-80A3-6C7EE316562B}" type="presParOf" srcId="{3CCE001D-13BA-4CD4-9873-0EC620B0949F}" destId="{DF6AF494-1273-4937-90CD-EF6A054ABE85}" srcOrd="3" destOrd="0" presId="urn:microsoft.com/office/officeart/2018/5/layout/IconCircleLabelList"/>
    <dgm:cxn modelId="{3E719F5B-1209-4E4D-A3F6-22E51ED38D23}" type="presParOf" srcId="{127FCE3D-7F61-4DA7-82C6-48BA1B789159}" destId="{FD83DCF4-5458-413B-8E84-950A08AF0E50}" srcOrd="1" destOrd="0" presId="urn:microsoft.com/office/officeart/2018/5/layout/IconCircleLabelList"/>
    <dgm:cxn modelId="{9676BDA1-5BBE-7644-B346-B62F43F8E0E1}" type="presParOf" srcId="{127FCE3D-7F61-4DA7-82C6-48BA1B789159}" destId="{675A626D-076E-4F0D-B1BC-730CFD26B929}" srcOrd="2" destOrd="0" presId="urn:microsoft.com/office/officeart/2018/5/layout/IconCircleLabelList"/>
    <dgm:cxn modelId="{AA6CA119-0BDB-6544-BA17-EC7F159857DF}" type="presParOf" srcId="{675A626D-076E-4F0D-B1BC-730CFD26B929}" destId="{D0580694-74F8-4AE4-B557-768FB847AA96}" srcOrd="0" destOrd="0" presId="urn:microsoft.com/office/officeart/2018/5/layout/IconCircleLabelList"/>
    <dgm:cxn modelId="{44511E1E-D5E5-7C47-AE1D-532EF66CFA36}" type="presParOf" srcId="{675A626D-076E-4F0D-B1BC-730CFD26B929}" destId="{331056AB-FD35-4D2D-BBF2-0C9B49E7D6DA}" srcOrd="1" destOrd="0" presId="urn:microsoft.com/office/officeart/2018/5/layout/IconCircleLabelList"/>
    <dgm:cxn modelId="{7D697EB3-7A59-0D42-8529-AFF5F13B3C64}" type="presParOf" srcId="{675A626D-076E-4F0D-B1BC-730CFD26B929}" destId="{17306206-71E0-4DF0-987B-9C255B82B989}" srcOrd="2" destOrd="0" presId="urn:microsoft.com/office/officeart/2018/5/layout/IconCircleLabelList"/>
    <dgm:cxn modelId="{3452978C-DECB-1046-9FD1-9D5688393B9D}" type="presParOf" srcId="{675A626D-076E-4F0D-B1BC-730CFD26B929}" destId="{E5DD745B-542E-413D-922D-9FA653321D8E}" srcOrd="3" destOrd="0" presId="urn:microsoft.com/office/officeart/2018/5/layout/IconCircleLabelList"/>
    <dgm:cxn modelId="{C456D297-B118-194B-A683-2D0703894EEB}" type="presParOf" srcId="{127FCE3D-7F61-4DA7-82C6-48BA1B789159}" destId="{6894A957-6143-4CFB-9848-5383E754F82E}" srcOrd="3" destOrd="0" presId="urn:microsoft.com/office/officeart/2018/5/layout/IconCircleLabelList"/>
    <dgm:cxn modelId="{FC3BC847-10EA-294B-8622-706DD3CD912A}" type="presParOf" srcId="{127FCE3D-7F61-4DA7-82C6-48BA1B789159}" destId="{1B1D3E04-2443-44E3-9421-47D611F96D68}" srcOrd="4" destOrd="0" presId="urn:microsoft.com/office/officeart/2018/5/layout/IconCircleLabelList"/>
    <dgm:cxn modelId="{8A558975-DBA7-B646-95C6-327E89001C42}" type="presParOf" srcId="{1B1D3E04-2443-44E3-9421-47D611F96D68}" destId="{1A5EFDE7-7295-403E-BBEC-48C2ED261B94}" srcOrd="0" destOrd="0" presId="urn:microsoft.com/office/officeart/2018/5/layout/IconCircleLabelList"/>
    <dgm:cxn modelId="{D5F9D0E7-ED1B-7645-8B11-E239739A9308}" type="presParOf" srcId="{1B1D3E04-2443-44E3-9421-47D611F96D68}" destId="{224F734D-73A0-4ADD-92E7-5562B20BB7E3}" srcOrd="1" destOrd="0" presId="urn:microsoft.com/office/officeart/2018/5/layout/IconCircleLabelList"/>
    <dgm:cxn modelId="{EF68C075-F013-574A-99E9-2424FD5C349E}" type="presParOf" srcId="{1B1D3E04-2443-44E3-9421-47D611F96D68}" destId="{66C9374E-03E2-4AF8-B837-6F6C03241B3F}" srcOrd="2" destOrd="0" presId="urn:microsoft.com/office/officeart/2018/5/layout/IconCircleLabelList"/>
    <dgm:cxn modelId="{8EA6331E-4AA8-EF4F-B941-FAF6CAE50137}" type="presParOf" srcId="{1B1D3E04-2443-44E3-9421-47D611F96D68}" destId="{929DB92C-C569-4D51-9025-FEF360B18BE7}" srcOrd="3" destOrd="0" presId="urn:microsoft.com/office/officeart/2018/5/layout/IconCircleLabelList"/>
    <dgm:cxn modelId="{2A9B1F0F-1299-A14B-89BB-C17E44187058}" type="presParOf" srcId="{127FCE3D-7F61-4DA7-82C6-48BA1B789159}" destId="{A267A957-C432-4EC2-816D-6BE4B29325BB}" srcOrd="5" destOrd="0" presId="urn:microsoft.com/office/officeart/2018/5/layout/IconCircleLabelList"/>
    <dgm:cxn modelId="{0EC2403D-AAC9-6C4C-8A9D-2533FB80F1AB}" type="presParOf" srcId="{127FCE3D-7F61-4DA7-82C6-48BA1B789159}" destId="{BB330795-5A63-433E-A508-1C15C7629422}" srcOrd="6" destOrd="0" presId="urn:microsoft.com/office/officeart/2018/5/layout/IconCircleLabelList"/>
    <dgm:cxn modelId="{F7092998-6DD1-A946-A2B0-53B6D1DC68BA}" type="presParOf" srcId="{BB330795-5A63-433E-A508-1C15C7629422}" destId="{40C618AA-74AD-4220-98E9-BD1003A8970F}" srcOrd="0" destOrd="0" presId="urn:microsoft.com/office/officeart/2018/5/layout/IconCircleLabelList"/>
    <dgm:cxn modelId="{823B1FF3-E030-F64C-87D1-30EB5EA2615E}" type="presParOf" srcId="{BB330795-5A63-433E-A508-1C15C7629422}" destId="{5B3BC6AB-AFCE-4303-9BE4-BFFE2196D41D}" srcOrd="1" destOrd="0" presId="urn:microsoft.com/office/officeart/2018/5/layout/IconCircleLabelList"/>
    <dgm:cxn modelId="{15D1CA84-9BDA-A944-8BC5-3BA2353E4470}" type="presParOf" srcId="{BB330795-5A63-433E-A508-1C15C7629422}" destId="{CB43C023-060E-4BAD-8E6E-6EF68727BB93}" srcOrd="2" destOrd="0" presId="urn:microsoft.com/office/officeart/2018/5/layout/IconCircleLabelList"/>
    <dgm:cxn modelId="{6C5BD036-7213-4C4F-A166-826D859ABB54}" type="presParOf" srcId="{BB330795-5A63-433E-A508-1C15C7629422}" destId="{6BB7EB1F-A2E0-4395-ABCF-8FBE5028B1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CE9AA-099C-48BC-9A33-1A623CEF6E92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A960A-6EB5-4010-83E3-08779D5F7FE6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5B6A0-7989-47B5-B2A2-F758C7DCA66E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Compression thoracique externe</a:t>
          </a:r>
          <a:endParaRPr lang="en-US" sz="2500" kern="1200"/>
        </a:p>
      </dsp:txBody>
      <dsp:txXfrm>
        <a:off x="1736952" y="642"/>
        <a:ext cx="5095259" cy="1503855"/>
      </dsp:txXfrm>
    </dsp:sp>
    <dsp:sp modelId="{99408C46-79E0-4117-A49F-8A13EECFA563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8A585-52BB-432D-8007-63EFA330A1A6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1000" b="-1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12E5A-E1C9-4B55-89FE-806B2585A346}">
      <dsp:nvSpPr>
        <dsp:cNvPr id="0" name=""/>
        <dsp:cNvSpPr/>
      </dsp:nvSpPr>
      <dsp:spPr>
        <a:xfrm>
          <a:off x="1736952" y="1880461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Défibrillation précoce</a:t>
          </a:r>
          <a:endParaRPr lang="en-US" sz="2500" kern="1200"/>
        </a:p>
      </dsp:txBody>
      <dsp:txXfrm>
        <a:off x="1736952" y="1880461"/>
        <a:ext cx="5095259" cy="1503855"/>
      </dsp:txXfrm>
    </dsp:sp>
    <dsp:sp modelId="{9C78C734-4B34-4172-86D3-44141E7912AD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237D3-F4B6-4E44-A1F3-D329270379A0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EC96A-CBD9-438C-AC9F-B4A846BDF913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Ventilation (30:2)</a:t>
          </a:r>
          <a:endParaRPr lang="en-US" sz="2500" kern="1200"/>
        </a:p>
      </dsp:txBody>
      <dsp:txXfrm>
        <a:off x="1736952" y="3760280"/>
        <a:ext cx="5095259" cy="1503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185C1-C2BB-4A4F-951E-DC7C8076A31E}">
      <dsp:nvSpPr>
        <dsp:cNvPr id="0" name=""/>
        <dsp:cNvSpPr/>
      </dsp:nvSpPr>
      <dsp:spPr>
        <a:xfrm>
          <a:off x="637874" y="584607"/>
          <a:ext cx="1453704" cy="14537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B8E8-8A63-4545-B3D4-769DA2527146}">
      <dsp:nvSpPr>
        <dsp:cNvPr id="0" name=""/>
        <dsp:cNvSpPr/>
      </dsp:nvSpPr>
      <dsp:spPr>
        <a:xfrm>
          <a:off x="771524" y="690986"/>
          <a:ext cx="1186405" cy="12409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78F6F-5E2A-48BE-8A33-782F53A45065}">
      <dsp:nvSpPr>
        <dsp:cNvPr id="0" name=""/>
        <dsp:cNvSpPr/>
      </dsp:nvSpPr>
      <dsp:spPr>
        <a:xfrm>
          <a:off x="173166" y="2491105"/>
          <a:ext cx="238312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500" kern="1200"/>
            <a:t>Protéger</a:t>
          </a:r>
          <a:endParaRPr lang="en-US" sz="2500" kern="1200"/>
        </a:p>
      </dsp:txBody>
      <dsp:txXfrm>
        <a:off x="173166" y="2491105"/>
        <a:ext cx="2383122" cy="720000"/>
      </dsp:txXfrm>
    </dsp:sp>
    <dsp:sp modelId="{41A7F0C2-2B13-45AD-A5E8-B67B966450E6}">
      <dsp:nvSpPr>
        <dsp:cNvPr id="0" name=""/>
        <dsp:cNvSpPr/>
      </dsp:nvSpPr>
      <dsp:spPr>
        <a:xfrm>
          <a:off x="3438044" y="584607"/>
          <a:ext cx="1453704" cy="14537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72CC5-223E-4B26-889F-3597D9BE90F4}">
      <dsp:nvSpPr>
        <dsp:cNvPr id="0" name=""/>
        <dsp:cNvSpPr/>
      </dsp:nvSpPr>
      <dsp:spPr>
        <a:xfrm>
          <a:off x="3586340" y="681039"/>
          <a:ext cx="1157112" cy="1260839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B800B-C3C9-4A0C-9FEA-37B61C49ADCB}">
      <dsp:nvSpPr>
        <dsp:cNvPr id="0" name=""/>
        <dsp:cNvSpPr/>
      </dsp:nvSpPr>
      <dsp:spPr>
        <a:xfrm>
          <a:off x="2973335" y="2491105"/>
          <a:ext cx="238312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500" kern="1200"/>
            <a:t>PLS</a:t>
          </a:r>
          <a:endParaRPr lang="en-US" sz="2500" kern="1200"/>
        </a:p>
      </dsp:txBody>
      <dsp:txXfrm>
        <a:off x="2973335" y="2491105"/>
        <a:ext cx="2383122" cy="720000"/>
      </dsp:txXfrm>
    </dsp:sp>
    <dsp:sp modelId="{33C95AD3-F965-4148-B913-F711E5BB47FA}">
      <dsp:nvSpPr>
        <dsp:cNvPr id="0" name=""/>
        <dsp:cNvSpPr/>
      </dsp:nvSpPr>
      <dsp:spPr>
        <a:xfrm>
          <a:off x="6238213" y="584607"/>
          <a:ext cx="1453704" cy="14537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3852C-5CD4-4532-8DB1-E6A889EA5E04}">
      <dsp:nvSpPr>
        <dsp:cNvPr id="0" name=""/>
        <dsp:cNvSpPr/>
      </dsp:nvSpPr>
      <dsp:spPr>
        <a:xfrm>
          <a:off x="6372225" y="690986"/>
          <a:ext cx="1185679" cy="1240946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000" r="-1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19BDB-6292-4BCB-938F-DFFCCDBE92B0}">
      <dsp:nvSpPr>
        <dsp:cNvPr id="0" name=""/>
        <dsp:cNvSpPr/>
      </dsp:nvSpPr>
      <dsp:spPr>
        <a:xfrm>
          <a:off x="5773504" y="2491105"/>
          <a:ext cx="238312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500" kern="1200"/>
            <a:t>Glycémie</a:t>
          </a:r>
          <a:endParaRPr lang="en-US" sz="2500" kern="1200"/>
        </a:p>
      </dsp:txBody>
      <dsp:txXfrm>
        <a:off x="5773504" y="2491105"/>
        <a:ext cx="2383122" cy="720000"/>
      </dsp:txXfrm>
    </dsp:sp>
    <dsp:sp modelId="{4CE73FF8-D146-4A41-A01F-1283A5DF31A0}">
      <dsp:nvSpPr>
        <dsp:cNvPr id="0" name=""/>
        <dsp:cNvSpPr/>
      </dsp:nvSpPr>
      <dsp:spPr>
        <a:xfrm>
          <a:off x="9038382" y="584607"/>
          <a:ext cx="1453704" cy="14537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3EC08-51FC-4F46-BA1E-A10F39225A32}">
      <dsp:nvSpPr>
        <dsp:cNvPr id="0" name=""/>
        <dsp:cNvSpPr/>
      </dsp:nvSpPr>
      <dsp:spPr>
        <a:xfrm>
          <a:off x="9158286" y="690986"/>
          <a:ext cx="1213897" cy="1240946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AF940-9B63-4F4E-8B87-880C1F1052C8}">
      <dsp:nvSpPr>
        <dsp:cNvPr id="0" name=""/>
        <dsp:cNvSpPr/>
      </dsp:nvSpPr>
      <dsp:spPr>
        <a:xfrm>
          <a:off x="8573673" y="2491105"/>
          <a:ext cx="238312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500" kern="1200" dirty="0"/>
            <a:t>Paramètres vitaux</a:t>
          </a:r>
          <a:endParaRPr lang="en-US" sz="2500" kern="1200" dirty="0"/>
        </a:p>
      </dsp:txBody>
      <dsp:txXfrm>
        <a:off x="8573673" y="2491105"/>
        <a:ext cx="238312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1649F-52AF-4154-8856-C0B9785F5942}">
      <dsp:nvSpPr>
        <dsp:cNvPr id="0" name=""/>
        <dsp:cNvSpPr/>
      </dsp:nvSpPr>
      <dsp:spPr>
        <a:xfrm>
          <a:off x="1053642" y="18497"/>
          <a:ext cx="1681312" cy="1681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F6740-C133-455B-8189-0145A9B9C4E6}">
      <dsp:nvSpPr>
        <dsp:cNvPr id="0" name=""/>
        <dsp:cNvSpPr/>
      </dsp:nvSpPr>
      <dsp:spPr>
        <a:xfrm>
          <a:off x="1177734" y="97808"/>
          <a:ext cx="1433130" cy="15226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2E65D-ED8B-462A-B401-87015C7BADA3}">
      <dsp:nvSpPr>
        <dsp:cNvPr id="0" name=""/>
        <dsp:cNvSpPr/>
      </dsp:nvSpPr>
      <dsp:spPr>
        <a:xfrm>
          <a:off x="516174" y="2223498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4000" kern="1200"/>
            <a:t>Heure</a:t>
          </a:r>
          <a:endParaRPr lang="en-US" sz="4000" kern="1200"/>
        </a:p>
      </dsp:txBody>
      <dsp:txXfrm>
        <a:off x="516174" y="2223498"/>
        <a:ext cx="2756250" cy="720000"/>
      </dsp:txXfrm>
    </dsp:sp>
    <dsp:sp modelId="{588BF202-F809-4E6E-A113-791BA2F3A5A3}">
      <dsp:nvSpPr>
        <dsp:cNvPr id="0" name=""/>
        <dsp:cNvSpPr/>
      </dsp:nvSpPr>
      <dsp:spPr>
        <a:xfrm>
          <a:off x="4292236" y="18497"/>
          <a:ext cx="1681312" cy="1681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A35A5-669A-4EBA-A278-489E900E029F}">
      <dsp:nvSpPr>
        <dsp:cNvPr id="0" name=""/>
        <dsp:cNvSpPr/>
      </dsp:nvSpPr>
      <dsp:spPr>
        <a:xfrm>
          <a:off x="4453950" y="169585"/>
          <a:ext cx="1357884" cy="1379136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272FA-9F34-4530-9F33-00D13BE14710}">
      <dsp:nvSpPr>
        <dsp:cNvPr id="0" name=""/>
        <dsp:cNvSpPr/>
      </dsp:nvSpPr>
      <dsp:spPr>
        <a:xfrm>
          <a:off x="3754768" y="2223498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4000" kern="1200"/>
            <a:t>Glycémie</a:t>
          </a:r>
          <a:endParaRPr lang="en-US" sz="4000" kern="1200"/>
        </a:p>
      </dsp:txBody>
      <dsp:txXfrm>
        <a:off x="3754768" y="2223498"/>
        <a:ext cx="2756250" cy="720000"/>
      </dsp:txXfrm>
    </dsp:sp>
    <dsp:sp modelId="{FA680AA9-8269-41B9-B8D5-E973E66C6B6C}">
      <dsp:nvSpPr>
        <dsp:cNvPr id="0" name=""/>
        <dsp:cNvSpPr/>
      </dsp:nvSpPr>
      <dsp:spPr>
        <a:xfrm>
          <a:off x="7530830" y="18497"/>
          <a:ext cx="1681312" cy="1681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E82FA-9F33-4918-925C-665AAA0257F1}">
      <dsp:nvSpPr>
        <dsp:cNvPr id="0" name=""/>
        <dsp:cNvSpPr/>
      </dsp:nvSpPr>
      <dsp:spPr>
        <a:xfrm>
          <a:off x="7688444" y="97808"/>
          <a:ext cx="1366084" cy="15226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E6BFD-93A4-47E3-B7AF-B6EBC1692D64}">
      <dsp:nvSpPr>
        <dsp:cNvPr id="0" name=""/>
        <dsp:cNvSpPr/>
      </dsp:nvSpPr>
      <dsp:spPr>
        <a:xfrm>
          <a:off x="6993361" y="2223498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 err="1"/>
            <a:t>Filière</a:t>
          </a:r>
          <a:endParaRPr lang="en-US" sz="4000" kern="1200" dirty="0"/>
        </a:p>
      </dsp:txBody>
      <dsp:txXfrm>
        <a:off x="6993361" y="2223498"/>
        <a:ext cx="275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25125-B56E-4533-88B7-1BF949F9D9C3}">
      <dsp:nvSpPr>
        <dsp:cNvPr id="0" name=""/>
        <dsp:cNvSpPr/>
      </dsp:nvSpPr>
      <dsp:spPr>
        <a:xfrm>
          <a:off x="-108473" y="9883"/>
          <a:ext cx="6832212" cy="11042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74832-7F22-485E-973D-9BD3A698B218}">
      <dsp:nvSpPr>
        <dsp:cNvPr id="0" name=""/>
        <dsp:cNvSpPr/>
      </dsp:nvSpPr>
      <dsp:spPr>
        <a:xfrm>
          <a:off x="225550" y="258331"/>
          <a:ext cx="607317" cy="6073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C3C28-38B8-41F5-BD91-C6A79E6ABF34}">
      <dsp:nvSpPr>
        <dsp:cNvPr id="0" name=""/>
        <dsp:cNvSpPr/>
      </dsp:nvSpPr>
      <dsp:spPr>
        <a:xfrm>
          <a:off x="1166892" y="9883"/>
          <a:ext cx="5554351" cy="1104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63" tIns="116863" rIns="116863" bIns="11686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Cardiogénique</a:t>
          </a:r>
          <a:endParaRPr lang="en-US" sz="2200" kern="1200"/>
        </a:p>
      </dsp:txBody>
      <dsp:txXfrm>
        <a:off x="1166892" y="9883"/>
        <a:ext cx="5554351" cy="1104213"/>
      </dsp:txXfrm>
    </dsp:sp>
    <dsp:sp modelId="{1A2E2A2E-095A-4E4C-A571-42BC3F219D22}">
      <dsp:nvSpPr>
        <dsp:cNvPr id="0" name=""/>
        <dsp:cNvSpPr/>
      </dsp:nvSpPr>
      <dsp:spPr>
        <a:xfrm>
          <a:off x="-108473" y="1390149"/>
          <a:ext cx="6832212" cy="11042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593FE-4835-4F1A-952A-C6F09EBFD400}">
      <dsp:nvSpPr>
        <dsp:cNvPr id="0" name=""/>
        <dsp:cNvSpPr/>
      </dsp:nvSpPr>
      <dsp:spPr>
        <a:xfrm>
          <a:off x="225550" y="1638597"/>
          <a:ext cx="607317" cy="6073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63004-8A42-4DE9-BA2A-62897482887C}">
      <dsp:nvSpPr>
        <dsp:cNvPr id="0" name=""/>
        <dsp:cNvSpPr/>
      </dsp:nvSpPr>
      <dsp:spPr>
        <a:xfrm>
          <a:off x="1166892" y="1390149"/>
          <a:ext cx="3074495" cy="1104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63" tIns="116863" rIns="116863" bIns="11686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Hypovolémique</a:t>
          </a:r>
          <a:endParaRPr lang="en-US" sz="2200" kern="1200"/>
        </a:p>
      </dsp:txBody>
      <dsp:txXfrm>
        <a:off x="1166892" y="1390149"/>
        <a:ext cx="3074495" cy="1104213"/>
      </dsp:txXfrm>
    </dsp:sp>
    <dsp:sp modelId="{492EF75E-DF92-435E-A85A-39F1D26FF9E6}">
      <dsp:nvSpPr>
        <dsp:cNvPr id="0" name=""/>
        <dsp:cNvSpPr/>
      </dsp:nvSpPr>
      <dsp:spPr>
        <a:xfrm>
          <a:off x="3780729" y="1434141"/>
          <a:ext cx="2479855" cy="1104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63" tIns="116863" rIns="116863" bIns="11686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Hémorragie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Déshydratation</a:t>
          </a:r>
          <a:endParaRPr lang="en-US" sz="1600" kern="1200" dirty="0"/>
        </a:p>
      </dsp:txBody>
      <dsp:txXfrm>
        <a:off x="3780729" y="1434141"/>
        <a:ext cx="2479855" cy="1104213"/>
      </dsp:txXfrm>
    </dsp:sp>
    <dsp:sp modelId="{5FA64D96-5CF9-4FFD-8850-B760AA7C3AC7}">
      <dsp:nvSpPr>
        <dsp:cNvPr id="0" name=""/>
        <dsp:cNvSpPr/>
      </dsp:nvSpPr>
      <dsp:spPr>
        <a:xfrm>
          <a:off x="-108473" y="2770416"/>
          <a:ext cx="6832212" cy="11042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49698-A541-4135-A7F5-DA419CDD4DB6}">
      <dsp:nvSpPr>
        <dsp:cNvPr id="0" name=""/>
        <dsp:cNvSpPr/>
      </dsp:nvSpPr>
      <dsp:spPr>
        <a:xfrm>
          <a:off x="225550" y="3018864"/>
          <a:ext cx="607317" cy="6073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C03DC-5437-4019-876F-A7E0BA99108C}">
      <dsp:nvSpPr>
        <dsp:cNvPr id="0" name=""/>
        <dsp:cNvSpPr/>
      </dsp:nvSpPr>
      <dsp:spPr>
        <a:xfrm>
          <a:off x="1166892" y="2770416"/>
          <a:ext cx="3074495" cy="1104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63" tIns="116863" rIns="116863" bIns="11686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Distributif</a:t>
          </a:r>
          <a:endParaRPr lang="en-US" sz="2200" kern="1200"/>
        </a:p>
      </dsp:txBody>
      <dsp:txXfrm>
        <a:off x="1166892" y="2770416"/>
        <a:ext cx="3074495" cy="1104213"/>
      </dsp:txXfrm>
    </dsp:sp>
    <dsp:sp modelId="{39964F16-B359-4892-BA04-BFBF31DF015C}">
      <dsp:nvSpPr>
        <dsp:cNvPr id="0" name=""/>
        <dsp:cNvSpPr/>
      </dsp:nvSpPr>
      <dsp:spPr>
        <a:xfrm>
          <a:off x="3780729" y="2795382"/>
          <a:ext cx="2479855" cy="1104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63" tIns="116863" rIns="116863" bIns="11686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Sepsis +++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Anaphylaxie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Choc neurogénique</a:t>
          </a:r>
          <a:endParaRPr lang="en-US" sz="1600" kern="1200" dirty="0"/>
        </a:p>
      </dsp:txBody>
      <dsp:txXfrm>
        <a:off x="3780729" y="2795382"/>
        <a:ext cx="2479855" cy="1104213"/>
      </dsp:txXfrm>
    </dsp:sp>
    <dsp:sp modelId="{A4F52E0D-517B-4210-A029-7ED75791341E}">
      <dsp:nvSpPr>
        <dsp:cNvPr id="0" name=""/>
        <dsp:cNvSpPr/>
      </dsp:nvSpPr>
      <dsp:spPr>
        <a:xfrm>
          <a:off x="-108473" y="4150682"/>
          <a:ext cx="6832212" cy="11042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4435-A2EB-434A-8100-4745990E7658}">
      <dsp:nvSpPr>
        <dsp:cNvPr id="0" name=""/>
        <dsp:cNvSpPr/>
      </dsp:nvSpPr>
      <dsp:spPr>
        <a:xfrm>
          <a:off x="225550" y="4399130"/>
          <a:ext cx="607317" cy="6073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8BC19-D82A-413D-BAFB-BC0FDF5E9662}">
      <dsp:nvSpPr>
        <dsp:cNvPr id="0" name=""/>
        <dsp:cNvSpPr/>
      </dsp:nvSpPr>
      <dsp:spPr>
        <a:xfrm>
          <a:off x="1166892" y="4150682"/>
          <a:ext cx="3074495" cy="1104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63" tIns="116863" rIns="116863" bIns="11686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Obstructif</a:t>
          </a:r>
          <a:endParaRPr lang="en-US" sz="2200" kern="1200"/>
        </a:p>
      </dsp:txBody>
      <dsp:txXfrm>
        <a:off x="1166892" y="4150682"/>
        <a:ext cx="3074495" cy="1104213"/>
      </dsp:txXfrm>
    </dsp:sp>
    <dsp:sp modelId="{3850FC67-A10F-4A74-93B5-66C4066E9C85}">
      <dsp:nvSpPr>
        <dsp:cNvPr id="0" name=""/>
        <dsp:cNvSpPr/>
      </dsp:nvSpPr>
      <dsp:spPr>
        <a:xfrm>
          <a:off x="3780729" y="4160565"/>
          <a:ext cx="2918740" cy="1104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63" tIns="116863" rIns="116863" bIns="11686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Embolie pulmonaire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Pneumothorax sous tension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Tamponnade</a:t>
          </a:r>
          <a:endParaRPr lang="en-US" sz="1600" kern="1200" dirty="0"/>
        </a:p>
      </dsp:txBody>
      <dsp:txXfrm>
        <a:off x="3780729" y="4160565"/>
        <a:ext cx="2918740" cy="11042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8238C-FDF4-4E33-8DA9-468B311D9EB6}">
      <dsp:nvSpPr>
        <dsp:cNvPr id="0" name=""/>
        <dsp:cNvSpPr/>
      </dsp:nvSpPr>
      <dsp:spPr>
        <a:xfrm>
          <a:off x="678824" y="400997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AB303-8C08-4EBD-894B-A8C4C270EFA0}">
      <dsp:nvSpPr>
        <dsp:cNvPr id="0" name=""/>
        <dsp:cNvSpPr/>
      </dsp:nvSpPr>
      <dsp:spPr>
        <a:xfrm>
          <a:off x="912824" y="634997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8891B-12A3-4A60-A598-55348C2AFAFD}">
      <dsp:nvSpPr>
        <dsp:cNvPr id="0" name=""/>
        <dsp:cNvSpPr/>
      </dsp:nvSpPr>
      <dsp:spPr>
        <a:xfrm>
          <a:off x="327824" y="184099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kern="1200" dirty="0"/>
            <a:t>Hypotension  tachycardie</a:t>
          </a:r>
          <a:endParaRPr lang="en-US" sz="2000" kern="1200" dirty="0"/>
        </a:p>
      </dsp:txBody>
      <dsp:txXfrm>
        <a:off x="327824" y="1840998"/>
        <a:ext cx="1800000" cy="720000"/>
      </dsp:txXfrm>
    </dsp:sp>
    <dsp:sp modelId="{256A7DCE-38E5-457D-BACE-2DF1C46D34B3}">
      <dsp:nvSpPr>
        <dsp:cNvPr id="0" name=""/>
        <dsp:cNvSpPr/>
      </dsp:nvSpPr>
      <dsp:spPr>
        <a:xfrm>
          <a:off x="2793824" y="400997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4CBC9-97F2-48D6-9A3A-0C4A52368D8A}">
      <dsp:nvSpPr>
        <dsp:cNvPr id="0" name=""/>
        <dsp:cNvSpPr/>
      </dsp:nvSpPr>
      <dsp:spPr>
        <a:xfrm>
          <a:off x="3027824" y="634997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979BA-72A9-42B2-913E-AF42B3041B12}">
      <dsp:nvSpPr>
        <dsp:cNvPr id="0" name=""/>
        <dsp:cNvSpPr/>
      </dsp:nvSpPr>
      <dsp:spPr>
        <a:xfrm>
          <a:off x="2442824" y="184099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kern="1200" dirty="0"/>
            <a:t>Confusion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kern="1200" dirty="0"/>
            <a:t>↘︎ vigilance</a:t>
          </a:r>
          <a:endParaRPr lang="en-US" sz="2000" kern="1200" dirty="0"/>
        </a:p>
      </dsp:txBody>
      <dsp:txXfrm>
        <a:off x="2442824" y="1840998"/>
        <a:ext cx="1800000" cy="720000"/>
      </dsp:txXfrm>
    </dsp:sp>
    <dsp:sp modelId="{BA38F583-176D-46C8-903C-5D9930FEC942}">
      <dsp:nvSpPr>
        <dsp:cNvPr id="0" name=""/>
        <dsp:cNvSpPr/>
      </dsp:nvSpPr>
      <dsp:spPr>
        <a:xfrm>
          <a:off x="4908824" y="400997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D4A10-D748-4AE9-817F-E0051EA8FF76}">
      <dsp:nvSpPr>
        <dsp:cNvPr id="0" name=""/>
        <dsp:cNvSpPr/>
      </dsp:nvSpPr>
      <dsp:spPr>
        <a:xfrm>
          <a:off x="5142824" y="634997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37EB7-389C-4841-85ED-4301CD3327DD}">
      <dsp:nvSpPr>
        <dsp:cNvPr id="0" name=""/>
        <dsp:cNvSpPr/>
      </dsp:nvSpPr>
      <dsp:spPr>
        <a:xfrm>
          <a:off x="4557824" y="184099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kern="1200" dirty="0"/>
            <a:t>Tachypnée</a:t>
          </a:r>
          <a:endParaRPr lang="en-US" sz="2000" kern="1200" dirty="0"/>
        </a:p>
      </dsp:txBody>
      <dsp:txXfrm>
        <a:off x="4557824" y="1840998"/>
        <a:ext cx="1800000" cy="720000"/>
      </dsp:txXfrm>
    </dsp:sp>
    <dsp:sp modelId="{70E673BD-F2D7-4C73-8C52-3D22530FA829}">
      <dsp:nvSpPr>
        <dsp:cNvPr id="0" name=""/>
        <dsp:cNvSpPr/>
      </dsp:nvSpPr>
      <dsp:spPr>
        <a:xfrm>
          <a:off x="7023825" y="400997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4B060-5053-4979-925B-E48E11F217D9}">
      <dsp:nvSpPr>
        <dsp:cNvPr id="0" name=""/>
        <dsp:cNvSpPr/>
      </dsp:nvSpPr>
      <dsp:spPr>
        <a:xfrm>
          <a:off x="7257825" y="634997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23FB4-03C2-4046-A4D7-EF354D8FB444}">
      <dsp:nvSpPr>
        <dsp:cNvPr id="0" name=""/>
        <dsp:cNvSpPr/>
      </dsp:nvSpPr>
      <dsp:spPr>
        <a:xfrm>
          <a:off x="6672824" y="184099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kern="1200" dirty="0"/>
            <a:t>marbrures</a:t>
          </a:r>
          <a:endParaRPr lang="en-US" sz="2000" kern="1200" dirty="0"/>
        </a:p>
      </dsp:txBody>
      <dsp:txXfrm>
        <a:off x="6672824" y="1840998"/>
        <a:ext cx="1800000" cy="720000"/>
      </dsp:txXfrm>
    </dsp:sp>
    <dsp:sp modelId="{27321668-31B2-48AF-97D7-76059392AEF7}">
      <dsp:nvSpPr>
        <dsp:cNvPr id="0" name=""/>
        <dsp:cNvSpPr/>
      </dsp:nvSpPr>
      <dsp:spPr>
        <a:xfrm>
          <a:off x="9138825" y="400997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5B758-AAC5-45BC-8F86-3F41AB818061}">
      <dsp:nvSpPr>
        <dsp:cNvPr id="0" name=""/>
        <dsp:cNvSpPr/>
      </dsp:nvSpPr>
      <dsp:spPr>
        <a:xfrm>
          <a:off x="9372825" y="634997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51C44-61E3-4A0A-9F3A-4F8DBBEB72A7}">
      <dsp:nvSpPr>
        <dsp:cNvPr id="0" name=""/>
        <dsp:cNvSpPr/>
      </dsp:nvSpPr>
      <dsp:spPr>
        <a:xfrm>
          <a:off x="8787825" y="184099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kern="1200" dirty="0"/>
            <a:t>oligurie</a:t>
          </a:r>
          <a:endParaRPr lang="en-US" sz="2000" kern="1200" dirty="0"/>
        </a:p>
      </dsp:txBody>
      <dsp:txXfrm>
        <a:off x="8787825" y="1840998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02CB1-227E-48DC-A42C-FD6F5B258249}">
      <dsp:nvSpPr>
        <dsp:cNvPr id="0" name=""/>
        <dsp:cNvSpPr/>
      </dsp:nvSpPr>
      <dsp:spPr>
        <a:xfrm>
          <a:off x="316995" y="1013429"/>
          <a:ext cx="988628" cy="9886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F2847-F764-42AA-A441-74C64B9B857A}">
      <dsp:nvSpPr>
        <dsp:cNvPr id="0" name=""/>
        <dsp:cNvSpPr/>
      </dsp:nvSpPr>
      <dsp:spPr>
        <a:xfrm>
          <a:off x="527686" y="1224121"/>
          <a:ext cx="567246" cy="567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BE2E8-CDE0-4C8F-8704-97E0608510B2}">
      <dsp:nvSpPr>
        <dsp:cNvPr id="0" name=""/>
        <dsp:cNvSpPr/>
      </dsp:nvSpPr>
      <dsp:spPr>
        <a:xfrm>
          <a:off x="958" y="2309992"/>
          <a:ext cx="1620703" cy="64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Paramètres vitaux</a:t>
          </a:r>
          <a:endParaRPr lang="en-US" sz="1700" kern="1200"/>
        </a:p>
      </dsp:txBody>
      <dsp:txXfrm>
        <a:off x="958" y="2309992"/>
        <a:ext cx="1620703" cy="648281"/>
      </dsp:txXfrm>
    </dsp:sp>
    <dsp:sp modelId="{D4F656F3-25A3-4C95-9214-597F68EA1852}">
      <dsp:nvSpPr>
        <dsp:cNvPr id="0" name=""/>
        <dsp:cNvSpPr/>
      </dsp:nvSpPr>
      <dsp:spPr>
        <a:xfrm>
          <a:off x="2221321" y="1013429"/>
          <a:ext cx="988628" cy="988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8897-A237-41DC-B5DE-4AE707D9D76B}">
      <dsp:nvSpPr>
        <dsp:cNvPr id="0" name=""/>
        <dsp:cNvSpPr/>
      </dsp:nvSpPr>
      <dsp:spPr>
        <a:xfrm>
          <a:off x="2432012" y="1224121"/>
          <a:ext cx="567246" cy="567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AD95A-C8AC-490A-9FB4-43C99ECD8D5B}">
      <dsp:nvSpPr>
        <dsp:cNvPr id="0" name=""/>
        <dsp:cNvSpPr/>
      </dsp:nvSpPr>
      <dsp:spPr>
        <a:xfrm>
          <a:off x="1905284" y="2309992"/>
          <a:ext cx="1620703" cy="64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 dirty="0"/>
            <a:t>Levé de jambe</a:t>
          </a:r>
          <a:endParaRPr lang="en-US" sz="1700" kern="1200" dirty="0"/>
        </a:p>
      </dsp:txBody>
      <dsp:txXfrm>
        <a:off x="1905284" y="2309992"/>
        <a:ext cx="1620703" cy="648281"/>
      </dsp:txXfrm>
    </dsp:sp>
    <dsp:sp modelId="{8BF3C0B0-86A8-4DF2-BE53-745BCEA8C8EF}">
      <dsp:nvSpPr>
        <dsp:cNvPr id="0" name=""/>
        <dsp:cNvSpPr/>
      </dsp:nvSpPr>
      <dsp:spPr>
        <a:xfrm>
          <a:off x="4125647" y="1013429"/>
          <a:ext cx="988628" cy="9886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88F5E-D571-44C2-8DDE-EDF40C4FB09A}">
      <dsp:nvSpPr>
        <dsp:cNvPr id="0" name=""/>
        <dsp:cNvSpPr/>
      </dsp:nvSpPr>
      <dsp:spPr>
        <a:xfrm>
          <a:off x="4336338" y="1224121"/>
          <a:ext cx="567246" cy="5672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908C0-2FF7-4993-8484-795DA6394514}">
      <dsp:nvSpPr>
        <dsp:cNvPr id="0" name=""/>
        <dsp:cNvSpPr/>
      </dsp:nvSpPr>
      <dsp:spPr>
        <a:xfrm>
          <a:off x="3809610" y="2309992"/>
          <a:ext cx="1620703" cy="64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 dirty="0"/>
            <a:t>Hémocue</a:t>
          </a:r>
          <a:endParaRPr lang="en-US" sz="1700" kern="1200" dirty="0"/>
        </a:p>
      </dsp:txBody>
      <dsp:txXfrm>
        <a:off x="3809610" y="2309992"/>
        <a:ext cx="1620703" cy="648281"/>
      </dsp:txXfrm>
    </dsp:sp>
    <dsp:sp modelId="{F24FB0FF-3E33-46E3-AECC-AC336DB11276}">
      <dsp:nvSpPr>
        <dsp:cNvPr id="0" name=""/>
        <dsp:cNvSpPr/>
      </dsp:nvSpPr>
      <dsp:spPr>
        <a:xfrm>
          <a:off x="6029973" y="1013429"/>
          <a:ext cx="988628" cy="9886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F4343-BECB-4547-B6DE-5D6ADFBF3F2F}">
      <dsp:nvSpPr>
        <dsp:cNvPr id="0" name=""/>
        <dsp:cNvSpPr/>
      </dsp:nvSpPr>
      <dsp:spPr>
        <a:xfrm>
          <a:off x="6240665" y="1224121"/>
          <a:ext cx="567246" cy="5672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CE71F-9960-478E-90E4-0749E1782781}">
      <dsp:nvSpPr>
        <dsp:cNvPr id="0" name=""/>
        <dsp:cNvSpPr/>
      </dsp:nvSpPr>
      <dsp:spPr>
        <a:xfrm>
          <a:off x="5713936" y="2309992"/>
          <a:ext cx="1620703" cy="64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Remplissage</a:t>
          </a:r>
          <a:endParaRPr lang="en-US" sz="1700" kern="1200"/>
        </a:p>
      </dsp:txBody>
      <dsp:txXfrm>
        <a:off x="5713936" y="2309992"/>
        <a:ext cx="1620703" cy="648281"/>
      </dsp:txXfrm>
    </dsp:sp>
    <dsp:sp modelId="{5523C950-1181-4161-B67C-533CCF38CEED}">
      <dsp:nvSpPr>
        <dsp:cNvPr id="0" name=""/>
        <dsp:cNvSpPr/>
      </dsp:nvSpPr>
      <dsp:spPr>
        <a:xfrm>
          <a:off x="7934299" y="1013429"/>
          <a:ext cx="988628" cy="9886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FA365-D2DA-40D5-BB43-27D5EC2408EA}">
      <dsp:nvSpPr>
        <dsp:cNvPr id="0" name=""/>
        <dsp:cNvSpPr/>
      </dsp:nvSpPr>
      <dsp:spPr>
        <a:xfrm>
          <a:off x="8144991" y="1224121"/>
          <a:ext cx="567246" cy="5672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193D2-8EAA-4214-B9DE-450B0F420C4C}">
      <dsp:nvSpPr>
        <dsp:cNvPr id="0" name=""/>
        <dsp:cNvSpPr/>
      </dsp:nvSpPr>
      <dsp:spPr>
        <a:xfrm>
          <a:off x="7618262" y="2309992"/>
          <a:ext cx="1620703" cy="64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Appel</a:t>
          </a:r>
          <a:endParaRPr lang="en-US" sz="1700" kern="1200"/>
        </a:p>
      </dsp:txBody>
      <dsp:txXfrm>
        <a:off x="7618262" y="2309992"/>
        <a:ext cx="1620703" cy="648281"/>
      </dsp:txXfrm>
    </dsp:sp>
    <dsp:sp modelId="{3E454CDA-9B1F-4071-B784-DE12E0B4DBBA}">
      <dsp:nvSpPr>
        <dsp:cNvPr id="0" name=""/>
        <dsp:cNvSpPr/>
      </dsp:nvSpPr>
      <dsp:spPr>
        <a:xfrm>
          <a:off x="9838625" y="1013429"/>
          <a:ext cx="988628" cy="9886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8EEE9-1788-4FCC-BE22-F7151888BA76}">
      <dsp:nvSpPr>
        <dsp:cNvPr id="0" name=""/>
        <dsp:cNvSpPr/>
      </dsp:nvSpPr>
      <dsp:spPr>
        <a:xfrm>
          <a:off x="10049317" y="1224121"/>
          <a:ext cx="567246" cy="56724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95D1F-F922-4E41-81CC-148E125D492C}">
      <dsp:nvSpPr>
        <dsp:cNvPr id="0" name=""/>
        <dsp:cNvSpPr/>
      </dsp:nvSpPr>
      <dsp:spPr>
        <a:xfrm>
          <a:off x="9522588" y="2309992"/>
          <a:ext cx="1620703" cy="64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 dirty="0"/>
            <a:t>Biologie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(</a:t>
          </a:r>
          <a:r>
            <a:rPr lang="en-US" sz="1700" kern="1200" dirty="0" err="1"/>
            <a:t>à</a:t>
          </a:r>
          <a:r>
            <a:rPr lang="en-US" sz="1700" kern="1200" dirty="0"/>
            <a:t> </a:t>
          </a:r>
          <a:r>
            <a:rPr lang="en-US" sz="1700" kern="1200" dirty="0" err="1"/>
            <a:t>anticiper</a:t>
          </a:r>
          <a:r>
            <a:rPr lang="en-US" sz="1700" kern="1200" dirty="0"/>
            <a:t>)</a:t>
          </a:r>
        </a:p>
      </dsp:txBody>
      <dsp:txXfrm>
        <a:off x="9522588" y="2309992"/>
        <a:ext cx="1620703" cy="6482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3DAEB-A016-40A7-BDB4-6C528891B4F9}">
      <dsp:nvSpPr>
        <dsp:cNvPr id="0" name=""/>
        <dsp:cNvSpPr/>
      </dsp:nvSpPr>
      <dsp:spPr>
        <a:xfrm>
          <a:off x="864423" y="295175"/>
          <a:ext cx="1259379" cy="1259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7E5EE-B2C9-4A2A-91FE-B92416C2FAA1}">
      <dsp:nvSpPr>
        <dsp:cNvPr id="0" name=""/>
        <dsp:cNvSpPr/>
      </dsp:nvSpPr>
      <dsp:spPr>
        <a:xfrm>
          <a:off x="1132816" y="563567"/>
          <a:ext cx="722594" cy="7225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AF494-1273-4937-90CD-EF6A054ABE85}">
      <dsp:nvSpPr>
        <dsp:cNvPr id="0" name=""/>
        <dsp:cNvSpPr/>
      </dsp:nvSpPr>
      <dsp:spPr>
        <a:xfrm>
          <a:off x="461835" y="1946820"/>
          <a:ext cx="20645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300" kern="1200"/>
            <a:t>Paramètres vitaux</a:t>
          </a:r>
          <a:endParaRPr lang="en-US" sz="2300" kern="1200"/>
        </a:p>
      </dsp:txBody>
      <dsp:txXfrm>
        <a:off x="461835" y="1946820"/>
        <a:ext cx="2064555" cy="720000"/>
      </dsp:txXfrm>
    </dsp:sp>
    <dsp:sp modelId="{D0580694-74F8-4AE4-B557-768FB847AA96}">
      <dsp:nvSpPr>
        <dsp:cNvPr id="0" name=""/>
        <dsp:cNvSpPr/>
      </dsp:nvSpPr>
      <dsp:spPr>
        <a:xfrm>
          <a:off x="3290276" y="295175"/>
          <a:ext cx="1259379" cy="12593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056AB-FD35-4D2D-BBF2-0C9B49E7D6DA}">
      <dsp:nvSpPr>
        <dsp:cNvPr id="0" name=""/>
        <dsp:cNvSpPr/>
      </dsp:nvSpPr>
      <dsp:spPr>
        <a:xfrm>
          <a:off x="3417806" y="404824"/>
          <a:ext cx="1004319" cy="104008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D745B-542E-413D-922D-9FA653321D8E}">
      <dsp:nvSpPr>
        <dsp:cNvPr id="0" name=""/>
        <dsp:cNvSpPr/>
      </dsp:nvSpPr>
      <dsp:spPr>
        <a:xfrm>
          <a:off x="2887688" y="1946820"/>
          <a:ext cx="20645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300" kern="1200"/>
            <a:t>Assis</a:t>
          </a:r>
          <a:endParaRPr lang="en-US" sz="2300" kern="1200"/>
        </a:p>
      </dsp:txBody>
      <dsp:txXfrm>
        <a:off x="2887688" y="1946820"/>
        <a:ext cx="2064555" cy="720000"/>
      </dsp:txXfrm>
    </dsp:sp>
    <dsp:sp modelId="{1A5EFDE7-7295-403E-BBEC-48C2ED261B94}">
      <dsp:nvSpPr>
        <dsp:cNvPr id="0" name=""/>
        <dsp:cNvSpPr/>
      </dsp:nvSpPr>
      <dsp:spPr>
        <a:xfrm>
          <a:off x="5716130" y="295175"/>
          <a:ext cx="1259379" cy="12593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F734D-73A0-4ADD-92E7-5562B20BB7E3}">
      <dsp:nvSpPr>
        <dsp:cNvPr id="0" name=""/>
        <dsp:cNvSpPr/>
      </dsp:nvSpPr>
      <dsp:spPr>
        <a:xfrm>
          <a:off x="5839035" y="404824"/>
          <a:ext cx="1013568" cy="1040080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000" r="-1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DB92C-C569-4D51-9025-FEF360B18BE7}">
      <dsp:nvSpPr>
        <dsp:cNvPr id="0" name=""/>
        <dsp:cNvSpPr/>
      </dsp:nvSpPr>
      <dsp:spPr>
        <a:xfrm>
          <a:off x="5313541" y="1946820"/>
          <a:ext cx="20645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300" kern="1200"/>
            <a:t>Oxygène</a:t>
          </a:r>
          <a:endParaRPr lang="en-US" sz="2300" kern="1200"/>
        </a:p>
      </dsp:txBody>
      <dsp:txXfrm>
        <a:off x="5313541" y="1946820"/>
        <a:ext cx="2064555" cy="720000"/>
      </dsp:txXfrm>
    </dsp:sp>
    <dsp:sp modelId="{40C618AA-74AD-4220-98E9-BD1003A8970F}">
      <dsp:nvSpPr>
        <dsp:cNvPr id="0" name=""/>
        <dsp:cNvSpPr/>
      </dsp:nvSpPr>
      <dsp:spPr>
        <a:xfrm>
          <a:off x="8141983" y="295175"/>
          <a:ext cx="1259379" cy="12593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BC6AB-AFCE-4303-9BE4-BFFE2196D41D}">
      <dsp:nvSpPr>
        <dsp:cNvPr id="0" name=""/>
        <dsp:cNvSpPr/>
      </dsp:nvSpPr>
      <dsp:spPr>
        <a:xfrm>
          <a:off x="8410375" y="563567"/>
          <a:ext cx="722594" cy="7225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7EB1F-A2E0-4395-ABCF-8FBE5028B1EB}">
      <dsp:nvSpPr>
        <dsp:cNvPr id="0" name=""/>
        <dsp:cNvSpPr/>
      </dsp:nvSpPr>
      <dsp:spPr>
        <a:xfrm>
          <a:off x="7739394" y="1946820"/>
          <a:ext cx="20645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300" kern="1200"/>
            <a:t>Appel</a:t>
          </a:r>
          <a:endParaRPr lang="en-US" sz="2300" kern="1200"/>
        </a:p>
      </dsp:txBody>
      <dsp:txXfrm>
        <a:off x="7739394" y="1946820"/>
        <a:ext cx="206455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4116E-C18C-D946-9828-5F956981BD4F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70A65-53FE-3D43-928B-14230ADDF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03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Ordre de priorités des actions 1 CTE, 2 DAE, 3 ventilation</a:t>
            </a:r>
          </a:p>
          <a:p>
            <a:r>
              <a:rPr lang="fr-FR" dirty="0"/>
              <a:t>RCP spécialisée, avec préparation VVP, </a:t>
            </a:r>
            <a:r>
              <a:rPr lang="fr-FR" dirty="0" err="1"/>
              <a:t>adré</a:t>
            </a:r>
            <a:r>
              <a:rPr lang="fr-FR" dirty="0"/>
              <a:t> notamment seulement quand RCP de base correctement gérée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70A65-53FE-3D43-928B-14230ADDFC8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9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Protéger pour éviter traumatisme associé</a:t>
            </a:r>
          </a:p>
          <a:p>
            <a:r>
              <a:rPr lang="fr-FR" dirty="0"/>
              <a:t>PLS: APRES reconnaissance inconsciente, respiration, LVAS</a:t>
            </a:r>
          </a:p>
          <a:p>
            <a:r>
              <a:rPr lang="fr-FR" dirty="0"/>
              <a:t>Glycémie: l’hypoglycémie pour faire n’importe quel signe neuro (du </a:t>
            </a:r>
            <a:r>
              <a:rPr lang="fr-FR" dirty="0" err="1"/>
              <a:t>tb</a:t>
            </a:r>
            <a:r>
              <a:rPr lang="fr-FR" dirty="0"/>
              <a:t> du comportement au coma)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70A65-53FE-3D43-928B-14230ADDFC8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7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Heure du début des symptômes et non pas de découverte des symptômes (si pas de témoin direct = dernière heure à laquelle le patient ne présentait pas de symptôme</a:t>
            </a:r>
          </a:p>
          <a:p>
            <a:r>
              <a:rPr lang="fr-FR" dirty="0"/>
              <a:t>Glycémie systématique: « = hypoglycémie jusqu’à preuve du contraire »</a:t>
            </a:r>
          </a:p>
          <a:p>
            <a:r>
              <a:rPr lang="fr-FR" dirty="0"/>
              <a:t>Alerte pour filière AVC via médecin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70A65-53FE-3D43-928B-14230ADDFC8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2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Cardiogénique: baisse fonction éjection systolique, parfois diastolique, </a:t>
            </a:r>
            <a:r>
              <a:rPr lang="fr-FR" dirty="0" err="1"/>
              <a:t>tb</a:t>
            </a:r>
            <a:r>
              <a:rPr lang="fr-FR" dirty="0"/>
              <a:t> de relaxation, valvulopathies, …</a:t>
            </a:r>
          </a:p>
          <a:p>
            <a:r>
              <a:rPr lang="fr-FR" dirty="0"/>
              <a:t>Hypovolémique: diminution du  »contenu » vasculaire</a:t>
            </a:r>
          </a:p>
          <a:p>
            <a:r>
              <a:rPr lang="fr-FR" dirty="0"/>
              <a:t>Distributif: augmentation du « contenant » vasculaire (donc revient à hypovolémie relative)</a:t>
            </a:r>
          </a:p>
          <a:p>
            <a:r>
              <a:rPr lang="fr-FR" dirty="0"/>
              <a:t>Obstructif: compression des cavités droites et risque de désamorçage </a:t>
            </a:r>
            <a:r>
              <a:rPr lang="fr-FR" dirty="0">
                <a:sym typeface="Wingdings" pitchFamily="2" charset="2"/>
              </a:rPr>
              <a:t> compression cavités gauche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70A65-53FE-3D43-928B-14230ADDFC8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59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Paramètres cliniques à évaluer</a:t>
            </a:r>
          </a:p>
          <a:p>
            <a:r>
              <a:rPr lang="fr-FR" dirty="0"/>
              <a:t>Hypotension + tachycardie (classique mais pas systématique attention!)</a:t>
            </a:r>
          </a:p>
          <a:p>
            <a:r>
              <a:rPr lang="fr-FR" dirty="0"/>
              <a:t>Hypoperfusion cérébrale: confusion et </a:t>
            </a:r>
            <a:r>
              <a:rPr lang="fr-FR" dirty="0" err="1"/>
              <a:t>tb</a:t>
            </a:r>
            <a:r>
              <a:rPr lang="fr-FR" dirty="0"/>
              <a:t> de vigilance</a:t>
            </a:r>
          </a:p>
          <a:p>
            <a:r>
              <a:rPr lang="fr-FR" dirty="0"/>
              <a:t>Hypoperfusion respiratoire: tachypnée (+ compensation </a:t>
            </a:r>
            <a:r>
              <a:rPr lang="fr-FR" dirty="0" err="1"/>
              <a:t>eventuelle</a:t>
            </a:r>
            <a:r>
              <a:rPr lang="fr-FR" dirty="0"/>
              <a:t> acidose métabolique)</a:t>
            </a:r>
          </a:p>
          <a:p>
            <a:r>
              <a:rPr lang="fr-FR" dirty="0"/>
              <a:t>Hypoperfusion cutanée: marbrures</a:t>
            </a:r>
          </a:p>
          <a:p>
            <a:r>
              <a:rPr lang="fr-FR" dirty="0"/>
              <a:t>Hypoperfusion rénale: baisse de la diurèse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70A65-53FE-3D43-928B-14230ADDFC8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08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Hémocue au moindre doute d’une étiologie hémorragique</a:t>
            </a:r>
          </a:p>
          <a:p>
            <a:r>
              <a:rPr lang="fr-FR" dirty="0"/>
              <a:t>Levé de jambe systématique</a:t>
            </a:r>
          </a:p>
          <a:p>
            <a:r>
              <a:rPr lang="fr-FR" dirty="0"/>
              <a:t>Remplissage sauf si signe respiratoire associé</a:t>
            </a:r>
          </a:p>
          <a:p>
            <a:r>
              <a:rPr lang="fr-FR" dirty="0"/>
              <a:t>Appel au médecin référent</a:t>
            </a:r>
          </a:p>
          <a:p>
            <a:r>
              <a:rPr lang="fr-FR" dirty="0"/>
              <a:t>Anticipation pour biologie et GDS selon avis médical</a:t>
            </a:r>
          </a:p>
          <a:p>
            <a:r>
              <a:rPr lang="fr-FR" dirty="0"/>
              <a:t>TOUJOURS se poser la question d’une </a:t>
            </a:r>
            <a:r>
              <a:rPr lang="fr-FR" dirty="0" err="1"/>
              <a:t>eventuelle</a:t>
            </a:r>
            <a:r>
              <a:rPr lang="fr-FR" dirty="0"/>
              <a:t> allergie – anaphylaxie / traitement reçu avant choc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70A65-53FE-3D43-928B-14230ADDFC8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44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Paramètres vitaux et saturation</a:t>
            </a:r>
          </a:p>
          <a:p>
            <a:r>
              <a:rPr lang="fr-FR" dirty="0"/>
              <a:t>Position assise / demi assise pour favoriser la ventilation </a:t>
            </a:r>
          </a:p>
          <a:p>
            <a:r>
              <a:rPr lang="fr-FR" dirty="0"/>
              <a:t>O2 en titration inversée (fort débit en 1ere intention puis diminuer selon efficacité)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70A65-53FE-3D43-928B-14230ADDFC8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1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7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6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33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6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3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9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0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4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1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7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6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1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8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0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8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2819F3-7285-4F74-9FF3-E94ACCD6C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BEB587-65A9-4642-B8B6-BCB5D5AFF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184A659-86D2-4033-96D7-4FBF79D5A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7BE5730-FA88-41BC-A5C1-56B097357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3A71A98-B0EE-406F-A78C-DAE772AD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BF59FB6-F12E-4C23-A4EA-B0B955EE5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489DF54-6B84-4A06-BDB7-40DFDA58D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2A1D35B-134E-45A6-9693-321AAC972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D67FDC8-8FF8-4342-94D4-193920A84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6B8255-9F3B-40D4-8A5A-79658439B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14CA4CB-2ED0-47B0-AD28-A83BD8ECD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2516B785-5B24-4E2C-BEDD-CB8CF6F4E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9122B15-3A65-416C-A242-ABD2DF359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CBE9AD7-04E3-4006-AD0D-2DA769CF8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A89B716-3B38-E747-AD6E-E0F4C6C9B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3767328"/>
            <a:ext cx="8915399" cy="1924635"/>
          </a:xfrm>
        </p:spPr>
        <p:txBody>
          <a:bodyPr>
            <a:normAutofit/>
          </a:bodyPr>
          <a:lstStyle/>
          <a:p>
            <a:r>
              <a:rPr lang="fr-FR" dirty="0"/>
              <a:t>Formation CESU</a:t>
            </a:r>
            <a:br>
              <a:rPr lang="fr-FR" dirty="0"/>
            </a:br>
            <a:r>
              <a:rPr lang="fr-FR" dirty="0"/>
              <a:t>« Urgences vitales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66EBFA-9302-7A46-A075-CDD347B58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5980791"/>
            <a:ext cx="8915399" cy="507189"/>
          </a:xfrm>
        </p:spPr>
        <p:txBody>
          <a:bodyPr>
            <a:normAutofit/>
          </a:bodyPr>
          <a:lstStyle/>
          <a:p>
            <a:r>
              <a:rPr lang="fr-FR" sz="2400" dirty="0"/>
              <a:t>Pole des médecines – CHU Dijon Bourgogne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DF7884-09E5-4C18-841C-2249911AD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C94E844-44CF-4024-BABA-1EA35B107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CB5DFAF-DF40-4ABC-8141-1D80B0B0B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0401D980-AEF8-4132-9316-8F50F9BF3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4F6418F-105C-4171-AC5D-92A0D5BC9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2D98467-131C-43AE-989E-1B6B28F1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F1613EE-2287-4FB7-B1E5-2CF8BB218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12D5854-6719-4003-B01B-13EE7184C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8987EF9-42E8-47DD-8973-7E6D78A0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EFDA36E-1797-4E30-9397-DB0C08CCC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DE90FC6E-36B6-4247-9F02-B2A4E124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B0B9C92C-7C7E-4422-899F-DEDFC46C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8EAE6D6-19FE-4456-A282-4F7424B1F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7E7BF91-242E-4103-8496-427E0BB9C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EEB6D7-4BE3-4835-AD94-70BFC99E7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948916"/>
            <a:ext cx="8915400" cy="251540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79591B-CC8F-0D44-8ADE-A3AB3A6BD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40" y="982794"/>
            <a:ext cx="3261606" cy="2446205"/>
          </a:xfrm>
          <a:prstGeom prst="rect">
            <a:avLst/>
          </a:prstGeom>
        </p:spPr>
      </p:pic>
      <p:pic>
        <p:nvPicPr>
          <p:cNvPr id="5" name="Image 4" descr="logo-CHU-Dijon.jpg">
            <a:extLst>
              <a:ext uri="{FF2B5EF4-FFF2-40B4-BE49-F238E27FC236}">
                <a16:creationId xmlns:a16="http://schemas.microsoft.com/office/drawing/2014/main" id="{BF030678-2A96-1248-AF46-2267FBDB3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94" y="1289198"/>
            <a:ext cx="2702558" cy="1912060"/>
          </a:xfrm>
          <a:prstGeom prst="rect">
            <a:avLst/>
          </a:prstGeom>
        </p:spPr>
      </p:pic>
      <p:sp>
        <p:nvSpPr>
          <p:cNvPr id="44" name="Freeform 33">
            <a:extLst>
              <a:ext uri="{FF2B5EF4-FFF2-40B4-BE49-F238E27FC236}">
                <a16:creationId xmlns:a16="http://schemas.microsoft.com/office/drawing/2014/main" id="{D2D2D5C3-B87B-48FF-9196-2D516E2F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8898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018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èche vers le bas 14"/>
          <p:cNvSpPr/>
          <p:nvPr/>
        </p:nvSpPr>
        <p:spPr>
          <a:xfrm>
            <a:off x="5023515" y="785905"/>
            <a:ext cx="324279" cy="16188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523585" y="324240"/>
            <a:ext cx="2580721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CONSCIENCE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23514" y="945698"/>
            <a:ext cx="290500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1. « Ouvrez les yeux »</a:t>
            </a:r>
          </a:p>
          <a:p>
            <a:r>
              <a:rPr lang="fr-FR" dirty="0">
                <a:latin typeface="+mj-lt"/>
              </a:rPr>
              <a:t>2. « Serrez-moi la main »</a:t>
            </a:r>
          </a:p>
          <a:p>
            <a:r>
              <a:rPr lang="fr-FR" dirty="0">
                <a:latin typeface="+mj-lt"/>
              </a:rPr>
              <a:t>3. « Serrez l’autre main »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18373" y="1877975"/>
            <a:ext cx="199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Pas de réaction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45187" y="2524039"/>
            <a:ext cx="2459118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dirty="0">
                <a:solidFill>
                  <a:srgbClr val="FF6600"/>
                </a:solidFill>
              </a:rPr>
              <a:t>INCONSCIENT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16411" y="3017109"/>
            <a:ext cx="187811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+mj-lt"/>
              </a:rPr>
              <a:t>« A l’aide !! 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18095" y="3566722"/>
            <a:ext cx="1175512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LVAS</a:t>
            </a:r>
          </a:p>
        </p:txBody>
      </p:sp>
      <p:sp>
        <p:nvSpPr>
          <p:cNvPr id="22" name="Flèche à trois pointes 21"/>
          <p:cNvSpPr/>
          <p:nvPr/>
        </p:nvSpPr>
        <p:spPr>
          <a:xfrm>
            <a:off x="5699097" y="4380810"/>
            <a:ext cx="594511" cy="1369788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320909" y="4163487"/>
            <a:ext cx="275637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F5897"/>
                </a:solidFill>
              </a:rPr>
              <a:t>VENTILATION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31840" y="5325626"/>
            <a:ext cx="932303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dirty="0">
                <a:solidFill>
                  <a:srgbClr val="FF6600"/>
                </a:solidFill>
              </a:rPr>
              <a:t>ACR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89944" y="5260178"/>
            <a:ext cx="2067281" cy="83099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dirty="0">
                <a:solidFill>
                  <a:srgbClr val="FF6600"/>
                </a:solidFill>
              </a:rPr>
              <a:t>Inconscient qui respire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07305" y="5469213"/>
            <a:ext cx="736384" cy="461665"/>
          </a:xfrm>
          <a:prstGeom prst="rect">
            <a:avLst/>
          </a:prstGeom>
          <a:noFill/>
          <a:ln w="38100" cmpd="dbl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PLS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497885" y="5321231"/>
            <a:ext cx="959325" cy="461665"/>
          </a:xfrm>
          <a:prstGeom prst="rect">
            <a:avLst/>
          </a:prstGeom>
          <a:noFill/>
          <a:ln w="38100" cmpd="dbl">
            <a:solidFill>
              <a:srgbClr val="FF66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RCP</a:t>
            </a:r>
          </a:p>
        </p:txBody>
      </p:sp>
      <p:pic>
        <p:nvPicPr>
          <p:cNvPr id="13" name="Image 12" descr="stk19951boj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91" y="785904"/>
            <a:ext cx="790958" cy="108312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671657" y="761033"/>
            <a:ext cx="74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10’</a:t>
            </a:r>
          </a:p>
        </p:txBody>
      </p:sp>
      <p:sp>
        <p:nvSpPr>
          <p:cNvPr id="18" name="Flèche vers la droite 17"/>
          <p:cNvSpPr/>
          <p:nvPr/>
        </p:nvSpPr>
        <p:spPr>
          <a:xfrm>
            <a:off x="5699097" y="3166434"/>
            <a:ext cx="1817315" cy="1519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5557224" y="2985703"/>
            <a:ext cx="283744" cy="5539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stk19951boj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68" y="3694303"/>
            <a:ext cx="790958" cy="108312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676520" y="3701822"/>
            <a:ext cx="74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10’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185654" y="6164599"/>
            <a:ext cx="1729489" cy="646331"/>
          </a:xfrm>
          <a:prstGeom prst="rect">
            <a:avLst/>
          </a:prstGeom>
          <a:noFill/>
          <a:ln w="57150" cmpd="thickThin">
            <a:solidFill>
              <a:srgbClr val="FF66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+mj-lt"/>
              </a:rPr>
              <a:t>+/- Appel au 15 000</a:t>
            </a:r>
          </a:p>
        </p:txBody>
      </p:sp>
      <p:sp>
        <p:nvSpPr>
          <p:cNvPr id="24" name="Flèche vers la droite 23"/>
          <p:cNvSpPr/>
          <p:nvPr/>
        </p:nvSpPr>
        <p:spPr>
          <a:xfrm>
            <a:off x="7364142" y="5469212"/>
            <a:ext cx="1118352" cy="1715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a gauche 24"/>
          <p:cNvSpPr/>
          <p:nvPr/>
        </p:nvSpPr>
        <p:spPr>
          <a:xfrm>
            <a:off x="2743690" y="5552063"/>
            <a:ext cx="716643" cy="17151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2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2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7" grpId="0" animBg="1"/>
      <p:bldP spid="20" grpId="0"/>
      <p:bldP spid="21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E1DF46-C272-5344-8B47-63A4A773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27" y="2179295"/>
            <a:ext cx="2624956" cy="3029344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R</a:t>
            </a:r>
            <a:r>
              <a:rPr lang="fr-FR" sz="2700" dirty="0">
                <a:solidFill>
                  <a:schemeClr val="bg1"/>
                </a:solidFill>
              </a:rPr>
              <a:t>éanimation </a:t>
            </a:r>
            <a:r>
              <a:rPr lang="fr-FR" sz="4800" b="1" dirty="0">
                <a:solidFill>
                  <a:schemeClr val="bg1"/>
                </a:solidFill>
              </a:rPr>
              <a:t>C</a:t>
            </a:r>
            <a:r>
              <a:rPr lang="fr-FR" sz="2700" dirty="0">
                <a:solidFill>
                  <a:schemeClr val="bg1"/>
                </a:solidFill>
              </a:rPr>
              <a:t>ardio-</a:t>
            </a:r>
            <a:r>
              <a:rPr lang="fr-FR" sz="4800" b="1" dirty="0">
                <a:solidFill>
                  <a:schemeClr val="bg1"/>
                </a:solidFill>
              </a:rPr>
              <a:t>P</a:t>
            </a:r>
            <a:r>
              <a:rPr lang="fr-FR" sz="2700" dirty="0">
                <a:solidFill>
                  <a:schemeClr val="bg1"/>
                </a:solidFill>
              </a:rPr>
              <a:t>ulmonaire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CA688C17-B0A0-480F-8EAB-91917B139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98202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2EE75242-3B01-5F4F-B168-28111A0EA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27361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5AA7E-0B66-3847-AE50-6C16CC69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Convulsions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E30AC5F-B78A-480E-8D19-9E4A55D71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853863"/>
              </p:ext>
            </p:extLst>
          </p:nvPr>
        </p:nvGraphicFramePr>
        <p:xfrm>
          <a:off x="571501" y="2619374"/>
          <a:ext cx="11129962" cy="379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766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AFCB66-2C3B-DB4E-9BDC-34C39B65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A</a:t>
            </a:r>
            <a:r>
              <a:rPr lang="fr-FR" dirty="0">
                <a:solidFill>
                  <a:schemeClr val="bg1"/>
                </a:solidFill>
              </a:rPr>
              <a:t>ccident </a:t>
            </a:r>
            <a:r>
              <a:rPr lang="fr-FR" sz="4800" dirty="0">
                <a:solidFill>
                  <a:schemeClr val="bg1"/>
                </a:solidFill>
              </a:rPr>
              <a:t>V</a:t>
            </a:r>
            <a:r>
              <a:rPr lang="fr-FR" dirty="0">
                <a:solidFill>
                  <a:schemeClr val="bg1"/>
                </a:solidFill>
              </a:rPr>
              <a:t>asculaire </a:t>
            </a:r>
            <a:r>
              <a:rPr lang="fr-FR" sz="4800" dirty="0">
                <a:solidFill>
                  <a:schemeClr val="bg1"/>
                </a:solidFill>
              </a:rPr>
              <a:t>C</a:t>
            </a:r>
            <a:r>
              <a:rPr lang="fr-FR" dirty="0">
                <a:solidFill>
                  <a:schemeClr val="bg1"/>
                </a:solidFill>
              </a:rPr>
              <a:t>érébrale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4742972-1C72-48F6-AF4E-D9E8D614F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663571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8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7BB635-EFF7-7A44-8924-398675E8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288" y="2043818"/>
            <a:ext cx="2612020" cy="3029344"/>
          </a:xfrm>
        </p:spPr>
        <p:txBody>
          <a:bodyPr>
            <a:normAutofit/>
          </a:bodyPr>
          <a:lstStyle/>
          <a:p>
            <a:r>
              <a:rPr lang="fr-FR" sz="3000" dirty="0">
                <a:solidFill>
                  <a:schemeClr val="bg1"/>
                </a:solidFill>
              </a:rPr>
              <a:t>Etat de choc</a:t>
            </a:r>
            <a:br>
              <a:rPr lang="fr-FR" sz="3000" dirty="0">
                <a:solidFill>
                  <a:schemeClr val="bg1"/>
                </a:solidFill>
              </a:rPr>
            </a:br>
            <a:r>
              <a:rPr lang="fr-FR" sz="3000" dirty="0">
                <a:solidFill>
                  <a:schemeClr val="bg1"/>
                </a:solidFill>
              </a:rPr>
              <a:t>= insuffisance circulatoire aigue</a:t>
            </a:r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2647B70-0E39-45D8-BA82-335704446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269423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243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204E9A-A7A3-A84D-8D60-5FEE2761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414338"/>
            <a:ext cx="9686622" cy="175736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Etat de choc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= insuffisance circulatoire aigue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= hypoperfusion périphérique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F72C20C-FFBD-448A-967A-F6E22FEBF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765634"/>
              </p:ext>
            </p:extLst>
          </p:nvPr>
        </p:nvGraphicFramePr>
        <p:xfrm>
          <a:off x="614363" y="2930805"/>
          <a:ext cx="10915650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00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3CFA96-6F35-DF46-B2BD-40713725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Etat de choc – Les premières mesures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5CEB8A7-5582-4232-9C0E-0D2E0713C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493460"/>
              </p:ext>
            </p:extLst>
          </p:nvPr>
        </p:nvGraphicFramePr>
        <p:xfrm>
          <a:off x="514350" y="2529110"/>
          <a:ext cx="11144250" cy="397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519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8B89AA-7ED4-DA4F-9701-7902EBE1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Urgences respiratoires</a:t>
            </a: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A47816C-B423-4EC1-BB4C-B849AA08C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856432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571742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442</Words>
  <Application>Microsoft Macintosh PowerPoint</Application>
  <PresentationFormat>Grand écran</PresentationFormat>
  <Paragraphs>98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Brin</vt:lpstr>
      <vt:lpstr>Formation CESU « Urgences vitales »</vt:lpstr>
      <vt:lpstr>Présentation PowerPoint</vt:lpstr>
      <vt:lpstr>Réanimation Cardio-Pulmonaire</vt:lpstr>
      <vt:lpstr>Convulsions</vt:lpstr>
      <vt:lpstr>Accident Vasculaire Cérébrale</vt:lpstr>
      <vt:lpstr>Etat de choc = insuffisance circulatoire aigue</vt:lpstr>
      <vt:lpstr>Etat de choc = insuffisance circulatoire aigue = hypoperfusion périphérique</vt:lpstr>
      <vt:lpstr>Etat de choc – Les premières mesures</vt:lpstr>
      <vt:lpstr>Urgences respiratoires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CESU « Urgences vitales »</dc:title>
  <dc:creator>Pierre-Yves Dupont</dc:creator>
  <cp:lastModifiedBy>Pierre-Yves Dupont</cp:lastModifiedBy>
  <cp:revision>4</cp:revision>
  <dcterms:created xsi:type="dcterms:W3CDTF">2019-12-11T09:22:56Z</dcterms:created>
  <dcterms:modified xsi:type="dcterms:W3CDTF">2019-12-11T09:36:12Z</dcterms:modified>
</cp:coreProperties>
</file>